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saveSubsetFonts="1">
  <p:sldMasterIdLst>
    <p:sldMasterId id="2147483648" r:id="rId1"/>
  </p:sldMasterIdLst>
  <p:notesMasterIdLst>
    <p:notesMasterId r:id="rId20"/>
  </p:notesMasterIdLst>
  <p:handoutMasterIdLst>
    <p:handoutMasterId r:id="rId21"/>
  </p:handoutMasterIdLst>
  <p:sldIdLst>
    <p:sldId id="413" r:id="rId2"/>
    <p:sldId id="414" r:id="rId3"/>
    <p:sldId id="431" r:id="rId4"/>
    <p:sldId id="416" r:id="rId5"/>
    <p:sldId id="417" r:id="rId6"/>
    <p:sldId id="418" r:id="rId7"/>
    <p:sldId id="419" r:id="rId8"/>
    <p:sldId id="420" r:id="rId9"/>
    <p:sldId id="432" r:id="rId10"/>
    <p:sldId id="422" r:id="rId11"/>
    <p:sldId id="423" r:id="rId12"/>
    <p:sldId id="424" r:id="rId13"/>
    <p:sldId id="433" r:id="rId14"/>
    <p:sldId id="426" r:id="rId15"/>
    <p:sldId id="428" r:id="rId16"/>
    <p:sldId id="429" r:id="rId17"/>
    <p:sldId id="430" r:id="rId18"/>
    <p:sldId id="407" r:id="rId19"/>
  </p:sldIdLst>
  <p:sldSz cx="12192000" cy="6858000"/>
  <p:notesSz cx="6858000" cy="9144000"/>
  <p:embeddedFontLst>
    <p:embeddedFont>
      <p:font typeface="微软雅黑" panose="020B0503020204020204" pitchFamily="34" charset="-122"/>
      <p:regular r:id="rId22"/>
      <p:bold r:id="rId23"/>
    </p:embeddedFont>
    <p:embeddedFont>
      <p:font typeface="Calibri" panose="020F0502020204030204" pitchFamily="34" charset="0"/>
      <p:regular r:id="rId24"/>
      <p:bold r:id="rId25"/>
      <p:italic r:id="rId26"/>
      <p:boldItalic r:id="rId27"/>
    </p:embeddedFont>
    <p:embeddedFont>
      <p:font typeface="Verdana" panose="020B060403050404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094">
          <p15:clr>
            <a:srgbClr val="A4A3A4"/>
          </p15:clr>
        </p15:guide>
        <p15:guide id="2" orient="horz" pos="4065">
          <p15:clr>
            <a:srgbClr val="A4A3A4"/>
          </p15:clr>
        </p15:guide>
        <p15:guide id="3" pos="325">
          <p15:clr>
            <a:srgbClr val="A4A3A4"/>
          </p15:clr>
        </p15:guide>
        <p15:guide id="4" pos="7106">
          <p15:clr>
            <a:srgbClr val="A4A3A4"/>
          </p15:clr>
        </p15:guide>
        <p15:guide id="5" pos="174">
          <p15:clr>
            <a:srgbClr val="A4A3A4"/>
          </p15:clr>
        </p15:guide>
        <p15:guide id="6" pos="3852">
          <p15:clr>
            <a:srgbClr val="A4A3A4"/>
          </p15:clr>
        </p15:guide>
      </p15:sldGuideLst>
    </p:ext>
    <p:ext uri="{2D200454-40CA-4A62-9FC3-DE9A4176ACB9}">
      <p15:notesGuideLst xmlns:p15="http://schemas.microsoft.com/office/powerpoint/2012/main">
        <p15:guide id="1" orient="horz" pos="2880">
          <p15:clr>
            <a:srgbClr val="A4A3A4"/>
          </p15:clr>
        </p15:guide>
        <p15:guide id="2" pos="216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B67"/>
    <a:srgbClr val="5A5656"/>
    <a:srgbClr val="B5B5B5"/>
    <a:srgbClr val="DE1208"/>
    <a:srgbClr val="85898F"/>
    <a:srgbClr val="DADEE6"/>
    <a:srgbClr val="494545"/>
    <a:srgbClr val="5A6783"/>
    <a:srgbClr val="A1A1A1"/>
    <a:srgbClr val="3D48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15" autoAdjust="0"/>
    <p:restoredTop sz="99828" autoAdjust="0"/>
  </p:normalViewPr>
  <p:slideViewPr>
    <p:cSldViewPr snapToGrid="0">
      <p:cViewPr varScale="1">
        <p:scale>
          <a:sx n="89" d="100"/>
          <a:sy n="89" d="100"/>
        </p:scale>
        <p:origin x="518" y="53"/>
      </p:cViewPr>
      <p:guideLst>
        <p:guide orient="horz" pos="1094"/>
        <p:guide orient="horz" pos="4065"/>
        <p:guide pos="325"/>
        <p:guide pos="7106"/>
        <p:guide pos="174"/>
        <p:guide pos="3852"/>
      </p:guideLst>
    </p:cSldViewPr>
  </p:slideViewPr>
  <p:outlineViewPr>
    <p:cViewPr>
      <p:scale>
        <a:sx n="33" d="100"/>
        <a:sy n="33" d="100"/>
      </p:scale>
      <p:origin x="0" y="19722"/>
    </p:cViewPr>
  </p:outlineViewPr>
  <p:notesTextViewPr>
    <p:cViewPr>
      <p:scale>
        <a:sx n="1" d="1"/>
        <a:sy n="1" d="1"/>
      </p:scale>
      <p:origin x="0" y="0"/>
    </p:cViewPr>
  </p:notesTextViewPr>
  <p:sorterViewPr>
    <p:cViewPr>
      <p:scale>
        <a:sx n="87" d="100"/>
        <a:sy n="87" d="100"/>
      </p:scale>
      <p:origin x="0" y="0"/>
    </p:cViewPr>
  </p:sorterViewPr>
  <p:notesViewPr>
    <p:cSldViewPr snapToGrid="0">
      <p:cViewPr varScale="1">
        <p:scale>
          <a:sx n="83" d="100"/>
          <a:sy n="83" d="100"/>
        </p:scale>
        <p:origin x="-3192" y="-78"/>
      </p:cViewPr>
      <p:guideLst>
        <p:guide orient="horz" pos="2880"/>
        <p:guide pos="216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2020/2/21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5403942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spcBef>
                <a:spcPts val="0"/>
              </a:spcBef>
              <a:spcAft>
                <a:spcPts val="0"/>
              </a:spcAft>
              <a:defRPr sz="1200" smtClean="0">
                <a:latin typeface="+mn-lt"/>
                <a:ea typeface="+mn-ea"/>
              </a:defRPr>
            </a:lvl1pPr>
          </a:lstStyle>
          <a:p>
            <a:pPr>
              <a:defRPr/>
            </a:pPr>
            <a:fld id="{F6622AFC-370D-4D83-BC2C-E3B279A36771}" type="datetimeFigureOut">
              <a:rPr lang="zh-CN" altLang="en-US"/>
              <a:pPr>
                <a:defRPr/>
              </a:pPr>
              <a:t>2020/2/21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spcBef>
                <a:spcPts val="0"/>
              </a:spcBef>
              <a:spcAft>
                <a:spcPts val="0"/>
              </a:spcAft>
              <a:defRPr sz="1200" smtClean="0">
                <a:latin typeface="+mn-lt"/>
                <a:ea typeface="+mn-ea"/>
              </a:defRPr>
            </a:lvl1pPr>
          </a:lstStyle>
          <a:p>
            <a:pPr>
              <a:defRPr/>
            </a:pPr>
            <a:fld id="{4B37621B-8712-439F-AD62-D011FD133EC3}" type="slidenum">
              <a:rPr lang="zh-CN" altLang="en-US"/>
              <a:pPr>
                <a:defRPr/>
              </a:pPr>
              <a:t>‹#›</a:t>
            </a:fld>
            <a:endParaRPr lang="zh-CN" altLang="en-US"/>
          </a:p>
        </p:txBody>
      </p:sp>
    </p:spTree>
    <p:extLst>
      <p:ext uri="{BB962C8B-B14F-4D97-AF65-F5344CB8AC3E}">
        <p14:creationId xmlns:p14="http://schemas.microsoft.com/office/powerpoint/2010/main" val="418003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0D8E2537-6EF2-4B38-B437-3A990DAF8DA9}" type="slidenum">
              <a:rPr lang="en-US" altLang="zh-CN" smtClean="0"/>
              <a:pPr>
                <a:defRPr/>
              </a:pPr>
              <a:t>1</a:t>
            </a:fld>
            <a:endParaRPr lang="en-US" altLang="zh-CN"/>
          </a:p>
        </p:txBody>
      </p:sp>
    </p:spTree>
    <p:extLst>
      <p:ext uri="{BB962C8B-B14F-4D97-AF65-F5344CB8AC3E}">
        <p14:creationId xmlns:p14="http://schemas.microsoft.com/office/powerpoint/2010/main" val="2374720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1784248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p:sp>
      <p:sp>
        <p:nvSpPr>
          <p:cNvPr id="90115"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155925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a:defRPr/>
            </a:pPr>
            <a:fld id="{4B37621B-8712-439F-AD62-D011FD133EC3}" type="slidenum">
              <a:rPr lang="zh-CN" altLang="en-US" smtClean="0"/>
              <a:pPr>
                <a:defRPr/>
              </a:pPr>
              <a:t>2</a:t>
            </a:fld>
            <a:endParaRPr lang="zh-CN" altLang="en-US"/>
          </a:p>
        </p:txBody>
      </p:sp>
    </p:spTree>
    <p:extLst>
      <p:ext uri="{BB962C8B-B14F-4D97-AF65-F5344CB8AC3E}">
        <p14:creationId xmlns:p14="http://schemas.microsoft.com/office/powerpoint/2010/main" val="272827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p:sp>
      <p:sp>
        <p:nvSpPr>
          <p:cNvPr id="87043" name="Rectangle 3"/>
          <p:cNvSpPr>
            <a:spLocks noGrp="1" noChangeArrowheads="1"/>
          </p:cNvSpPr>
          <p:nvPr>
            <p:ph type="body" idx="1"/>
          </p:nvPr>
        </p:nvSpPr>
        <p:spPr>
          <a:xfrm>
            <a:off x="79375" y="4343400"/>
            <a:ext cx="6653213"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cs typeface="宋体" pitchFamily="2" charset="-122"/>
            </a:endParaRPr>
          </a:p>
        </p:txBody>
      </p:sp>
      <p:sp>
        <p:nvSpPr>
          <p:cNvPr id="4" name="灯片编号占位符 3"/>
          <p:cNvSpPr>
            <a:spLocks noGrp="1"/>
          </p:cNvSpPr>
          <p:nvPr>
            <p:ph type="sldNum" sz="quarter" idx="10"/>
          </p:nvPr>
        </p:nvSpPr>
        <p:spPr/>
        <p:txBody>
          <a:bodyPr/>
          <a:lstStyle/>
          <a:p>
            <a:fld id="{D681EDF9-887E-4317-82C6-85814C8A9540}" type="slidenum">
              <a:rPr lang="zh-CN" altLang="en-US" smtClean="0"/>
              <a:pPr/>
              <a:t>3</a:t>
            </a:fld>
            <a:endParaRPr lang="zh-CN" altLang="en-US"/>
          </a:p>
        </p:txBody>
      </p:sp>
    </p:spTree>
    <p:extLst>
      <p:ext uri="{BB962C8B-B14F-4D97-AF65-F5344CB8AC3E}">
        <p14:creationId xmlns:p14="http://schemas.microsoft.com/office/powerpoint/2010/main" val="2301346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D681EDF9-887E-4317-82C6-85814C8A9540}" type="slidenum">
              <a:rPr lang="zh-CN" altLang="en-US" smtClean="0"/>
              <a:pPr/>
              <a:t>4</a:t>
            </a:fld>
            <a:endParaRPr lang="zh-CN" altLang="en-US"/>
          </a:p>
        </p:txBody>
      </p:sp>
    </p:spTree>
    <p:extLst>
      <p:ext uri="{BB962C8B-B14F-4D97-AF65-F5344CB8AC3E}">
        <p14:creationId xmlns:p14="http://schemas.microsoft.com/office/powerpoint/2010/main" val="412202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xfrm>
            <a:off x="1143000" y="685800"/>
            <a:ext cx="4570413" cy="3427413"/>
          </a:xfrm>
        </p:spPr>
      </p:sp>
      <p:sp>
        <p:nvSpPr>
          <p:cNvPr id="94211" name="备注占位符 2"/>
          <p:cNvSpPr>
            <a:spLocks noGrp="1"/>
          </p:cNvSpPr>
          <p:nvPr>
            <p:ph type="body" idx="1"/>
          </p:nvPr>
        </p:nvSpPr>
        <p:spPr>
          <a:xfrm>
            <a:off x="78639" y="4344105"/>
            <a:ext cx="6651572" cy="9383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endParaRPr lang="zh-CN" altLang="en-US">
              <a:ea typeface="宋体" pitchFamily="2" charset="-122"/>
              <a:cs typeface="宋体" pitchFamily="2" charset="-122"/>
            </a:endParaRPr>
          </a:p>
        </p:txBody>
      </p:sp>
      <p:sp>
        <p:nvSpPr>
          <p:cNvPr id="94212" name="灯片编号占位符 3"/>
          <p:cNvSpPr txBox="1">
            <a:spLocks noGrp="1"/>
          </p:cNvSpPr>
          <p:nvPr/>
        </p:nvSpPr>
        <p:spPr bwMode="auto">
          <a:xfrm>
            <a:off x="3884454" y="8685241"/>
            <a:ext cx="2970270" cy="45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14:hiddenLine>
            </a:ext>
          </a:extLst>
        </p:spPr>
        <p:txBody>
          <a:bodyPr lIns="90000" tIns="46800" rIns="90000" bIns="46800" anchor="b"/>
          <a:lstStyle>
            <a:lvl1pPr defTabSz="448945" eaLnBrk="0" hangingPunct="0">
              <a:tabLst>
                <a:tab pos="723900" algn="l"/>
                <a:tab pos="1447800" algn="l"/>
                <a:tab pos="2171700" algn="l"/>
              </a:tabLst>
              <a:defRPr sz="1400" b="1">
                <a:solidFill>
                  <a:schemeClr val="tx1"/>
                </a:solidFill>
                <a:latin typeface="Arial" pitchFamily="34" charset="0"/>
                <a:ea typeface="宋体" pitchFamily="2" charset="-122"/>
                <a:cs typeface="Arial" pitchFamily="34" charset="0"/>
              </a:defRPr>
            </a:lvl1pPr>
            <a:lvl2pPr marL="742950" indent="-285750" defTabSz="448945" eaLnBrk="0" hangingPunct="0">
              <a:tabLst>
                <a:tab pos="723900" algn="l"/>
                <a:tab pos="1447800" algn="l"/>
                <a:tab pos="2171700" algn="l"/>
              </a:tabLst>
              <a:defRPr sz="1400" b="1">
                <a:solidFill>
                  <a:schemeClr val="tx1"/>
                </a:solidFill>
                <a:latin typeface="Arial" pitchFamily="34" charset="0"/>
                <a:ea typeface="Arial" pitchFamily="34" charset="0"/>
                <a:cs typeface="Arial" pitchFamily="34" charset="0"/>
              </a:defRPr>
            </a:lvl2pPr>
            <a:lvl3pPr marL="1143000" indent="-228600" defTabSz="448945" eaLnBrk="0" hangingPunct="0">
              <a:tabLst>
                <a:tab pos="723900" algn="l"/>
                <a:tab pos="1447800" algn="l"/>
                <a:tab pos="2171700" algn="l"/>
              </a:tabLst>
              <a:defRPr sz="1400" b="1">
                <a:solidFill>
                  <a:schemeClr val="tx1"/>
                </a:solidFill>
                <a:latin typeface="Arial" pitchFamily="34" charset="0"/>
                <a:ea typeface="Arial" pitchFamily="34" charset="0"/>
                <a:cs typeface="Arial" pitchFamily="34" charset="0"/>
              </a:defRPr>
            </a:lvl3pPr>
            <a:lvl4pPr marL="1600200" indent="-228600" defTabSz="448945" eaLnBrk="0" hangingPunct="0">
              <a:tabLst>
                <a:tab pos="723900" algn="l"/>
                <a:tab pos="1447800" algn="l"/>
                <a:tab pos="2171700" algn="l"/>
              </a:tabLst>
              <a:defRPr sz="1400" b="1">
                <a:solidFill>
                  <a:schemeClr val="tx1"/>
                </a:solidFill>
                <a:latin typeface="Arial" pitchFamily="34" charset="0"/>
                <a:ea typeface="Arial" pitchFamily="34" charset="0"/>
                <a:cs typeface="Arial" pitchFamily="34" charset="0"/>
              </a:defRPr>
            </a:lvl4pPr>
            <a:lvl5pPr marL="2057400" indent="-228600" defTabSz="448945" eaLnBrk="0" hangingPunct="0">
              <a:tabLst>
                <a:tab pos="723900" algn="l"/>
                <a:tab pos="1447800" algn="l"/>
                <a:tab pos="2171700" algn="l"/>
              </a:tabLst>
              <a:defRPr sz="1400" b="1">
                <a:solidFill>
                  <a:schemeClr val="tx1"/>
                </a:solidFill>
                <a:latin typeface="Arial" pitchFamily="34" charset="0"/>
                <a:ea typeface="Arial" pitchFamily="34" charset="0"/>
                <a:cs typeface="Arial" pitchFamily="34" charset="0"/>
              </a:defRPr>
            </a:lvl5pPr>
            <a:lvl6pPr marL="2514600" indent="-228600" defTabSz="448945" eaLnBrk="0" fontAlgn="base" hangingPunct="0">
              <a:spcBef>
                <a:spcPct val="50000"/>
              </a:spcBef>
              <a:spcAft>
                <a:spcPct val="0"/>
              </a:spcAft>
              <a:tabLst>
                <a:tab pos="723900" algn="l"/>
                <a:tab pos="1447800" algn="l"/>
                <a:tab pos="2171700" algn="l"/>
              </a:tabLst>
              <a:defRPr sz="1400" b="1">
                <a:solidFill>
                  <a:schemeClr val="tx1"/>
                </a:solidFill>
                <a:latin typeface="Arial" pitchFamily="34" charset="0"/>
                <a:ea typeface="Arial" pitchFamily="34" charset="0"/>
                <a:cs typeface="Arial" pitchFamily="34" charset="0"/>
              </a:defRPr>
            </a:lvl6pPr>
            <a:lvl7pPr marL="2971800" indent="-228600" defTabSz="448945" eaLnBrk="0" fontAlgn="base" hangingPunct="0">
              <a:spcBef>
                <a:spcPct val="50000"/>
              </a:spcBef>
              <a:spcAft>
                <a:spcPct val="0"/>
              </a:spcAft>
              <a:tabLst>
                <a:tab pos="723900" algn="l"/>
                <a:tab pos="1447800" algn="l"/>
                <a:tab pos="2171700" algn="l"/>
              </a:tabLst>
              <a:defRPr sz="1400" b="1">
                <a:solidFill>
                  <a:schemeClr val="tx1"/>
                </a:solidFill>
                <a:latin typeface="Arial" pitchFamily="34" charset="0"/>
                <a:ea typeface="Arial" pitchFamily="34" charset="0"/>
                <a:cs typeface="Arial" pitchFamily="34" charset="0"/>
              </a:defRPr>
            </a:lvl7pPr>
            <a:lvl8pPr marL="3429000" indent="-228600" defTabSz="448945" eaLnBrk="0" fontAlgn="base" hangingPunct="0">
              <a:spcBef>
                <a:spcPct val="50000"/>
              </a:spcBef>
              <a:spcAft>
                <a:spcPct val="0"/>
              </a:spcAft>
              <a:tabLst>
                <a:tab pos="723900" algn="l"/>
                <a:tab pos="1447800" algn="l"/>
                <a:tab pos="2171700" algn="l"/>
              </a:tabLst>
              <a:defRPr sz="1400" b="1">
                <a:solidFill>
                  <a:schemeClr val="tx1"/>
                </a:solidFill>
                <a:latin typeface="Arial" pitchFamily="34" charset="0"/>
                <a:ea typeface="Arial" pitchFamily="34" charset="0"/>
                <a:cs typeface="Arial" pitchFamily="34" charset="0"/>
              </a:defRPr>
            </a:lvl8pPr>
            <a:lvl9pPr marL="3886200" indent="-228600" defTabSz="448945" eaLnBrk="0" fontAlgn="base" hangingPunct="0">
              <a:spcBef>
                <a:spcPct val="50000"/>
              </a:spcBef>
              <a:spcAft>
                <a:spcPct val="0"/>
              </a:spcAft>
              <a:tabLst>
                <a:tab pos="723900" algn="l"/>
                <a:tab pos="1447800" algn="l"/>
                <a:tab pos="2171700" algn="l"/>
              </a:tabLst>
              <a:defRPr sz="1400" b="1">
                <a:solidFill>
                  <a:schemeClr val="tx1"/>
                </a:solidFill>
                <a:latin typeface="Arial" pitchFamily="34" charset="0"/>
                <a:ea typeface="Arial" pitchFamily="34" charset="0"/>
                <a:cs typeface="Arial" pitchFamily="34" charset="0"/>
              </a:defRPr>
            </a:lvl9pPr>
          </a:lstStyle>
          <a:p>
            <a:pPr algn="r" eaLnBrk="1">
              <a:spcBef>
                <a:spcPct val="0"/>
              </a:spcBef>
              <a:buSzPct val="100000"/>
            </a:pPr>
            <a:fld id="{D779DC20-4033-EF4C-A407-0EB2862A6C6D}" type="slidenum">
              <a:rPr lang="en-US" altLang="zh-CN" sz="1200" b="0">
                <a:solidFill>
                  <a:srgbClr val="000000"/>
                </a:solidFill>
                <a:latin typeface="Times New Roman" charset="0"/>
                <a:ea typeface="宋体" pitchFamily="2" charset="-122"/>
                <a:cs typeface="宋体" pitchFamily="2" charset="-122"/>
              </a:rPr>
              <a:pPr algn="r" eaLnBrk="1">
                <a:spcBef>
                  <a:spcPct val="0"/>
                </a:spcBef>
                <a:buSzPct val="100000"/>
              </a:pPr>
              <a:t>9</a:t>
            </a:fld>
            <a:endParaRPr lang="en-US" altLang="zh-CN" sz="1200" b="0">
              <a:solidFill>
                <a:srgbClr val="000000"/>
              </a:solidFill>
              <a:latin typeface="Times New Roman" charset="0"/>
              <a:ea typeface="宋体" pitchFamily="2" charset="-122"/>
              <a:cs typeface="宋体" pitchFamily="2" charset="-122"/>
            </a:endParaRPr>
          </a:p>
        </p:txBody>
      </p:sp>
    </p:spTree>
    <p:extLst>
      <p:ext uri="{BB962C8B-B14F-4D97-AF65-F5344CB8AC3E}">
        <p14:creationId xmlns:p14="http://schemas.microsoft.com/office/powerpoint/2010/main" val="2512373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p:sp>
      <p:sp>
        <p:nvSpPr>
          <p:cNvPr id="104451"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3122650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p:sp>
      <p:sp>
        <p:nvSpPr>
          <p:cNvPr id="103427"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288724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p:sp>
      <p:sp>
        <p:nvSpPr>
          <p:cNvPr id="105475"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177937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a:xfrm>
            <a:off x="78639" y="4344105"/>
            <a:ext cx="6653211" cy="25684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endParaRPr lang="zh-CN" altLang="en-US">
              <a:ea typeface="宋体" pitchFamily="2" charset="-122"/>
              <a:cs typeface="宋体" pitchFamily="2" charset="-122"/>
            </a:endParaRPr>
          </a:p>
        </p:txBody>
      </p:sp>
    </p:spTree>
    <p:extLst>
      <p:ext uri="{BB962C8B-B14F-4D97-AF65-F5344CB8AC3E}">
        <p14:creationId xmlns:p14="http://schemas.microsoft.com/office/powerpoint/2010/main" val="3076940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封面">
    <p:spTree>
      <p:nvGrpSpPr>
        <p:cNvPr id="1" name=""/>
        <p:cNvGrpSpPr/>
        <p:nvPr/>
      </p:nvGrpSpPr>
      <p:grpSpPr>
        <a:xfrm>
          <a:off x="0" y="0"/>
          <a:ext cx="0" cy="0"/>
          <a:chOff x="0" y="0"/>
          <a:chExt cx="0" cy="0"/>
        </a:xfrm>
      </p:grpSpPr>
      <p:sp>
        <p:nvSpPr>
          <p:cNvPr id="3"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4"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5715B"/>
              </a:gs>
              <a:gs pos="71000">
                <a:srgbClr val="B82E2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 name="日期占位符 3"/>
          <p:cNvSpPr>
            <a:spLocks noGrp="1"/>
          </p:cNvSpPr>
          <p:nvPr>
            <p:ph type="dt" sz="half" idx="10"/>
          </p:nvPr>
        </p:nvSpPr>
        <p:spPr>
          <a:xfrm>
            <a:off x="838200" y="6356350"/>
            <a:ext cx="27432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6" name="页脚占位符 4"/>
          <p:cNvSpPr>
            <a:spLocks noGrp="1"/>
          </p:cNvSpPr>
          <p:nvPr>
            <p:ph type="ftr" sz="quarter" idx="11"/>
          </p:nvPr>
        </p:nvSpPr>
        <p:spPr>
          <a:xfrm>
            <a:off x="4038600" y="6356350"/>
            <a:ext cx="4114800" cy="365125"/>
          </a:xfrm>
          <a:prstGeom prst="rect">
            <a:avLst/>
          </a:prstGeom>
        </p:spPr>
        <p:txBody>
          <a:bodyPr/>
          <a:lstStyle>
            <a:lvl1pPr>
              <a:spcBef>
                <a:spcPts val="0"/>
              </a:spcBef>
              <a:spcAft>
                <a:spcPts val="0"/>
              </a:spcAft>
              <a:defRPr>
                <a:latin typeface="+mn-lt"/>
                <a:ea typeface="+mn-ea"/>
              </a:defRPr>
            </a:lvl1pPr>
          </a:lstStyle>
          <a:p>
            <a:pPr>
              <a:defRPr/>
            </a:pPr>
            <a:endParaRPr lang="zh-CN" altLang="en-US"/>
          </a:p>
        </p:txBody>
      </p:sp>
      <p:sp>
        <p:nvSpPr>
          <p:cNvPr id="7" name="灯片编号占位符 5"/>
          <p:cNvSpPr>
            <a:spLocks noGrp="1"/>
          </p:cNvSpPr>
          <p:nvPr>
            <p:ph type="sldNum" sz="quarter" idx="12"/>
          </p:nvPr>
        </p:nvSpPr>
        <p:spPr>
          <a:xfrm>
            <a:off x="8610600" y="6356350"/>
            <a:ext cx="2743200" cy="365125"/>
          </a:xfrm>
          <a:prstGeom prst="rect">
            <a:avLst/>
          </a:prstGeom>
        </p:spPr>
        <p:txBody>
          <a:bodyPr/>
          <a:lstStyle>
            <a:lvl1pPr>
              <a:spcBef>
                <a:spcPts val="0"/>
              </a:spcBef>
              <a:spcAft>
                <a:spcPts val="0"/>
              </a:spcAft>
              <a:defRPr>
                <a:latin typeface="+mn-lt"/>
                <a:ea typeface="+mn-ea"/>
              </a:defRPr>
            </a:lvl1pPr>
          </a:lstStyle>
          <a:p>
            <a:pPr>
              <a:defRPr/>
            </a:pPr>
            <a:fld id="{1787C887-E0EA-48E6-9009-742CC8F3D7AC}" type="slidenum">
              <a:rPr lang="zh-CN" altLang="en-US"/>
              <a:pPr>
                <a:defRPr/>
              </a:pPr>
              <a:t>‹#›</a:t>
            </a:fld>
            <a:endParaRPr lang="zh-CN" altLang="en-US"/>
          </a:p>
        </p:txBody>
      </p:sp>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240716" y="601711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380" kern="0" spc="100" dirty="0">
                <a:latin typeface="微软雅黑" pitchFamily="34" charset="-122"/>
                <a:ea typeface="微软雅黑" pitchFamily="34" charset="-122"/>
              </a:rPr>
              <a:t>南大通用数据技术股份有限公司</a:t>
            </a:r>
          </a:p>
        </p:txBody>
      </p:sp>
      <p:sp>
        <p:nvSpPr>
          <p:cNvPr id="11" name="TextBox 9"/>
          <p:cNvSpPr>
            <a:spLocks noChangeArrowheads="1"/>
          </p:cNvSpPr>
          <p:nvPr userDrawn="1"/>
        </p:nvSpPr>
        <p:spPr bwMode="auto">
          <a:xfrm>
            <a:off x="98175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itchFamily="34" charset="-122"/>
                <a:ea typeface="微软雅黑" pitchFamily="34" charset="-122"/>
                <a:sym typeface="Verdana" pitchFamily="34" charset="0"/>
              </a:rPr>
              <a:t>版权所有© GBASE 201</a:t>
            </a:r>
            <a:r>
              <a:rPr lang="en-US" altLang="zh-CN" sz="1200" spc="100" dirty="0">
                <a:solidFill>
                  <a:srgbClr val="898989"/>
                </a:solidFill>
                <a:latin typeface="微软雅黑" pitchFamily="34" charset="-122"/>
                <a:ea typeface="微软雅黑" pitchFamily="34" charset="-122"/>
                <a:sym typeface="Verdana" pitchFamily="34" charset="0"/>
              </a:rPr>
              <a:t>7</a:t>
            </a:r>
            <a:endParaRPr lang="zh-CN" altLang="zh-CN" sz="1200" spc="100" dirty="0">
              <a:solidFill>
                <a:srgbClr val="000000"/>
              </a:solidFill>
              <a:latin typeface="微软雅黑" pitchFamily="34" charset="-122"/>
              <a:ea typeface="微软雅黑" pitchFamily="34" charset="-122"/>
              <a:sym typeface="Verdana" pitchFamily="34" charset="0"/>
            </a:endParaRPr>
          </a:p>
        </p:txBody>
      </p:sp>
      <p:sp>
        <p:nvSpPr>
          <p:cNvPr id="12" name="文本框 1"/>
          <p:cNvSpPr txBox="1">
            <a:spLocks noChangeArrowheads="1"/>
          </p:cNvSpPr>
          <p:nvPr userDrawn="1"/>
        </p:nvSpPr>
        <p:spPr bwMode="auto">
          <a:xfrm>
            <a:off x="227398" y="2690706"/>
            <a:ext cx="3288080" cy="323165"/>
          </a:xfrm>
          <a:prstGeom prst="rect">
            <a:avLst/>
          </a:prstGeom>
          <a:noFill/>
          <a:ln w="9525">
            <a:noFill/>
            <a:miter lim="800000"/>
          </a:ln>
        </p:spPr>
        <p:txBody>
          <a:bodyPr wrap="none">
            <a:spAutoFit/>
          </a:bodyPr>
          <a:lstStyle/>
          <a:p>
            <a:r>
              <a:rPr lang="zh-CN" altLang="en-US" sz="1500" b="1" spc="650" baseline="0" dirty="0" smtClean="0">
                <a:solidFill>
                  <a:srgbClr val="494545"/>
                </a:solidFill>
                <a:latin typeface="微软雅黑" pitchFamily="34" charset="-122"/>
                <a:ea typeface="微软雅黑" pitchFamily="34" charset="-122"/>
              </a:rPr>
              <a:t>让世界用上中国的数据库</a:t>
            </a:r>
            <a:endParaRPr lang="zh-CN" altLang="en-US" sz="1500" b="1" spc="650" baseline="0" dirty="0">
              <a:solidFill>
                <a:srgbClr val="494545"/>
              </a:solidFill>
              <a:latin typeface="微软雅黑" pitchFamily="34" charset="-122"/>
              <a:ea typeface="微软雅黑" pitchFamily="34" charset="-122"/>
            </a:endParaRPr>
          </a:p>
        </p:txBody>
      </p:sp>
      <p:sp>
        <p:nvSpPr>
          <p:cNvPr id="19" name="标题 1"/>
          <p:cNvSpPr>
            <a:spLocks noGrp="1"/>
          </p:cNvSpPr>
          <p:nvPr>
            <p:ph type="title" hasCustomPrompt="1"/>
          </p:nvPr>
        </p:nvSpPr>
        <p:spPr>
          <a:xfrm>
            <a:off x="5506720" y="2395515"/>
            <a:ext cx="6461760" cy="569447"/>
          </a:xfrm>
          <a:prstGeom prst="rect">
            <a:avLst/>
          </a:prstGeom>
          <a:noFill/>
          <a:ln>
            <a:noFill/>
          </a:ln>
        </p:spPr>
        <p:txBody>
          <a:bodyPr/>
          <a:lstStyle>
            <a:lvl1pPr algn="ctr">
              <a:defRPr sz="3200" b="1" spc="100" baseline="0">
                <a:solidFill>
                  <a:srgbClr val="494545"/>
                </a:solidFill>
                <a:latin typeface="微软雅黑" pitchFamily="34" charset="-122"/>
                <a:ea typeface="微软雅黑" pitchFamily="34" charset="-122"/>
              </a:defRPr>
            </a:lvl1pPr>
          </a:lstStyle>
          <a:p>
            <a:r>
              <a:rPr lang="zh-CN" altLang="en-US" dirty="0" smtClean="0"/>
              <a:t>南大通用数据技术股份有限公司</a:t>
            </a:r>
            <a:endParaRPr lang="zh-CN" altLang="en-US" dirty="0"/>
          </a:p>
        </p:txBody>
      </p:sp>
      <p:sp>
        <p:nvSpPr>
          <p:cNvPr id="13" name="副标题 10"/>
          <p:cNvSpPr txBox="1"/>
          <p:nvPr userDrawn="1"/>
        </p:nvSpPr>
        <p:spPr bwMode="auto">
          <a:xfrm>
            <a:off x="836148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300" kern="0" spc="0" baseline="0" dirty="0" smtClean="0">
                <a:latin typeface="微软雅黑" pitchFamily="34" charset="-122"/>
                <a:ea typeface="微软雅黑" pitchFamily="34" charset="-122"/>
              </a:rPr>
              <a:t>General Data Technology </a:t>
            </a:r>
            <a:r>
              <a:rPr lang="en-US" altLang="zh-CN" sz="1300" kern="0" spc="0" baseline="0" dirty="0" err="1" smtClean="0">
                <a:latin typeface="微软雅黑" pitchFamily="34" charset="-122"/>
                <a:ea typeface="微软雅黑" pitchFamily="34" charset="-122"/>
              </a:rPr>
              <a:t>Co.,Ltd</a:t>
            </a:r>
            <a:endParaRPr lang="zh-CN" altLang="en-US" sz="1300" kern="0" spc="0" baseline="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3111" y="304800"/>
            <a:ext cx="10391423" cy="482600"/>
          </a:xfrm>
        </p:spPr>
        <p:txBody>
          <a:bodyPr/>
          <a:lstStyle/>
          <a:p>
            <a:r>
              <a:rPr lang="zh-CN" altLang="en-US"/>
              <a:t>单击此处编辑母版标题样式</a:t>
            </a:r>
          </a:p>
        </p:txBody>
      </p:sp>
      <p:sp>
        <p:nvSpPr>
          <p:cNvPr id="3" name="内容占位符 2"/>
          <p:cNvSpPr>
            <a:spLocks noGrp="1"/>
          </p:cNvSpPr>
          <p:nvPr>
            <p:ph idx="1"/>
          </p:nvPr>
        </p:nvSpPr>
        <p:spPr>
          <a:xfrm>
            <a:off x="914400" y="1600200"/>
            <a:ext cx="10049933" cy="43434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灯片编号占位符 9"/>
          <p:cNvSpPr>
            <a:spLocks noGrp="1"/>
          </p:cNvSpPr>
          <p:nvPr>
            <p:ph type="sldNum" sz="quarter" idx="4"/>
          </p:nvPr>
        </p:nvSpPr>
        <p:spPr>
          <a:xfrm>
            <a:off x="0" y="6457950"/>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Title&amp;空白页">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itchFamily="34" charset="-122"/>
                <a:ea typeface="微软雅黑" pitchFamily="34" charset="-122"/>
              </a:rPr>
              <a:t>400-013-9696 / www.gbase.cn / info@gbase.cn</a:t>
            </a:r>
            <a:endParaRPr lang="zh-CN" altLang="en-US" sz="1000" spc="100" dirty="0">
              <a:solidFill>
                <a:schemeClr val="bg1">
                  <a:lumMod val="65000"/>
                </a:schemeClr>
              </a:solidFill>
              <a:latin typeface="微软雅黑" pitchFamily="34" charset="-122"/>
              <a:ea typeface="微软雅黑"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itchFamily="34" charset="-122"/>
                <a:ea typeface="微软雅黑" pitchFamily="34" charset="-122"/>
              </a:defRPr>
            </a:lvl1pPr>
          </a:lstStyle>
          <a:p>
            <a:r>
              <a:rPr lang="zh-CN" altLang="en-US" dirty="0" smtClean="0"/>
              <a:t>标题文字</a:t>
            </a:r>
            <a:endParaRPr lang="zh-CN" altLang="en-US" dirty="0"/>
          </a:p>
        </p:txBody>
      </p:sp>
      <p:sp>
        <p:nvSpPr>
          <p:cNvPr id="4" name="TextBox 3"/>
          <p:cNvSpPr txBox="1"/>
          <p:nvPr userDrawn="1"/>
        </p:nvSpPr>
        <p:spPr bwMode="auto">
          <a:xfrm>
            <a:off x="2463675" y="6535278"/>
            <a:ext cx="929005" cy="337185"/>
          </a:xfrm>
          <a:prstGeom prst="rect">
            <a:avLst/>
          </a:prstGeom>
          <a:noFill/>
          <a:ln w="9525">
            <a:noFill/>
            <a:miter lim="800000"/>
          </a:ln>
        </p:spPr>
        <p:txBody>
          <a:bodyPr wrap="none" rtlCol="0" anchor="b">
            <a:spAutoFit/>
          </a:bodyPr>
          <a:lstStyle/>
          <a:p>
            <a:pPr algn="ctr">
              <a:spcBef>
                <a:spcPct val="20000"/>
              </a:spcBef>
              <a:buClr>
                <a:schemeClr val="hlink"/>
              </a:buClr>
              <a:buFont typeface="Wingdings" pitchFamily="2" charset="2"/>
              <a:buNone/>
            </a:pPr>
            <a:fld id="{E06F47B1-A2F8-40A5-AD5F-9DCD4D886805}" type="slidenum">
              <a:rPr lang="zh-CN" altLang="en-US" sz="1600" b="0" kern="0" smtClean="0">
                <a:solidFill>
                  <a:schemeClr val="bg1"/>
                </a:solidFill>
                <a:latin typeface="Arial" pitchFamily="34" charset="0"/>
                <a:ea typeface="微软雅黑" pitchFamily="34" charset="-122"/>
                <a:cs typeface="Arial" pitchFamily="34" charset="0"/>
              </a:rPr>
              <a:pPr algn="ctr">
                <a:spcBef>
                  <a:spcPct val="20000"/>
                </a:spcBef>
                <a:buClr>
                  <a:schemeClr val="hlink"/>
                </a:buClr>
                <a:buFont typeface="Wingdings" pitchFamily="2" charset="2"/>
                <a:buNone/>
              </a:pPr>
              <a:t>‹#›</a:t>
            </a:fld>
            <a:r>
              <a:rPr lang="zh-CN" altLang="en-US" sz="1600" b="0" kern="0" dirty="0" smtClean="0">
                <a:solidFill>
                  <a:schemeClr val="bg1"/>
                </a:solidFill>
                <a:latin typeface="Arial" pitchFamily="34" charset="0"/>
                <a:ea typeface="微软雅黑" pitchFamily="34" charset="-122"/>
                <a:cs typeface="Arial" pitchFamily="34" charset="0"/>
              </a:rPr>
              <a:t> </a:t>
            </a:r>
            <a:r>
              <a:rPr lang="en-US" altLang="zh-CN" sz="1600" b="0" kern="0" dirty="0" smtClean="0">
                <a:solidFill>
                  <a:schemeClr val="bg1"/>
                </a:solidFill>
                <a:latin typeface="Arial" pitchFamily="34" charset="0"/>
                <a:ea typeface="微软雅黑" pitchFamily="34" charset="-122"/>
                <a:cs typeface="Arial" pitchFamily="34" charset="0"/>
              </a:rPr>
              <a:t>/ 18</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Title&amp;段落文本内容">
    <p:spTree>
      <p:nvGrpSpPr>
        <p:cNvPr id="1" name=""/>
        <p:cNvGrpSpPr/>
        <p:nvPr/>
      </p:nvGrpSpPr>
      <p:grpSpPr>
        <a:xfrm>
          <a:off x="0" y="0"/>
          <a:ext cx="0" cy="0"/>
          <a:chOff x="0" y="0"/>
          <a:chExt cx="0" cy="0"/>
        </a:xfrm>
      </p:grpSpPr>
      <p:pic>
        <p:nvPicPr>
          <p:cNvPr id="2" name="图片 1"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3" name="TextBox 2"/>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itchFamily="34" charset="-122"/>
                <a:ea typeface="微软雅黑" pitchFamily="34" charset="-122"/>
              </a:rPr>
              <a:t>400-013-9696 / www.gbase.cn / info@gbase.cn</a:t>
            </a:r>
            <a:endParaRPr lang="zh-CN" altLang="en-US" sz="1000" spc="100" dirty="0">
              <a:solidFill>
                <a:schemeClr val="bg1">
                  <a:lumMod val="65000"/>
                </a:schemeClr>
              </a:solidFill>
              <a:latin typeface="微软雅黑" pitchFamily="34" charset="-122"/>
              <a:ea typeface="微软雅黑" pitchFamily="34" charset="-122"/>
            </a:endParaRPr>
          </a:p>
        </p:txBody>
      </p:sp>
      <p:cxnSp>
        <p:nvCxnSpPr>
          <p:cNvPr id="6" name="直接连接符 5"/>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53"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itchFamily="34" charset="-122"/>
                <a:ea typeface="微软雅黑" pitchFamily="34" charset="-122"/>
              </a:defRPr>
            </a:lvl1pPr>
          </a:lstStyle>
          <a:p>
            <a:r>
              <a:rPr lang="zh-CN" altLang="en-US" dirty="0" smtClean="0"/>
              <a:t>标题文字</a:t>
            </a:r>
            <a:endParaRPr lang="zh-CN" altLang="en-US" dirty="0"/>
          </a:p>
        </p:txBody>
      </p:sp>
      <p:sp>
        <p:nvSpPr>
          <p:cNvPr id="12" name="文本占位符 11"/>
          <p:cNvSpPr>
            <a:spLocks noGrp="1"/>
          </p:cNvSpPr>
          <p:nvPr>
            <p:ph type="body" sz="quarter" idx="10" hasCustomPrompt="1"/>
          </p:nvPr>
        </p:nvSpPr>
        <p:spPr>
          <a:xfrm>
            <a:off x="755650" y="1248508"/>
            <a:ext cx="10718800" cy="4888767"/>
          </a:xfrm>
          <a:prstGeom prst="rect">
            <a:avLst/>
          </a:prstGeom>
        </p:spPr>
        <p:txBody>
          <a:bodyPr/>
          <a:lstStyle>
            <a:lvl1pPr>
              <a:buFontTx/>
              <a:buBlip>
                <a:blip r:embed="rId3"/>
              </a:buBlip>
              <a:defRPr sz="2000" spc="100" baseline="0">
                <a:solidFill>
                  <a:schemeClr val="bg2">
                    <a:lumMod val="25000"/>
                  </a:schemeClr>
                </a:solidFill>
                <a:latin typeface="微软雅黑" pitchFamily="34" charset="-122"/>
                <a:ea typeface="微软雅黑" pitchFamily="34" charset="-122"/>
              </a:defRPr>
            </a:lvl1pPr>
            <a:lvl2pPr>
              <a:defRPr sz="1800" spc="100" baseline="0">
                <a:solidFill>
                  <a:schemeClr val="bg2">
                    <a:lumMod val="25000"/>
                  </a:schemeClr>
                </a:solidFill>
                <a:latin typeface="微软雅黑" pitchFamily="34" charset="-122"/>
                <a:ea typeface="微软雅黑" pitchFamily="34" charset="-122"/>
              </a:defRPr>
            </a:lvl2pPr>
          </a:lstStyle>
          <a:p>
            <a:pPr lvl="0"/>
            <a:r>
              <a:rPr lang="zh-CN" altLang="en-US" dirty="0" smtClean="0"/>
              <a:t>第一级</a:t>
            </a:r>
          </a:p>
          <a:p>
            <a:pPr lvl="1"/>
            <a:r>
              <a:rPr lang="zh-CN" altLang="en-US" dirty="0" smtClean="0"/>
              <a:t>第二级</a:t>
            </a:r>
            <a:endParaRPr lang="zh-CN" altLang="en-US" dirty="0"/>
          </a:p>
        </p:txBody>
      </p:sp>
      <p:sp>
        <p:nvSpPr>
          <p:cNvPr id="8" name="TextBox 7"/>
          <p:cNvSpPr txBox="1"/>
          <p:nvPr userDrawn="1"/>
        </p:nvSpPr>
        <p:spPr bwMode="auto">
          <a:xfrm>
            <a:off x="2463676" y="6535278"/>
            <a:ext cx="929005" cy="337185"/>
          </a:xfrm>
          <a:prstGeom prst="rect">
            <a:avLst/>
          </a:prstGeom>
          <a:noFill/>
          <a:ln w="9525">
            <a:noFill/>
            <a:miter lim="800000"/>
          </a:ln>
        </p:spPr>
        <p:txBody>
          <a:bodyPr wrap="none" rtlCol="0" anchor="b">
            <a:spAutoFit/>
          </a:bodyPr>
          <a:lstStyle/>
          <a:p>
            <a:pPr algn="ctr">
              <a:spcBef>
                <a:spcPct val="20000"/>
              </a:spcBef>
              <a:buClr>
                <a:schemeClr val="hlink"/>
              </a:buClr>
              <a:buFont typeface="Wingdings" pitchFamily="2" charset="2"/>
              <a:buNone/>
            </a:pPr>
            <a:fld id="{E06F47B1-A2F8-40A5-AD5F-9DCD4D886805}" type="slidenum">
              <a:rPr lang="zh-CN" altLang="en-US" sz="1600" b="0" kern="0" smtClean="0">
                <a:solidFill>
                  <a:schemeClr val="bg1"/>
                </a:solidFill>
                <a:latin typeface="Arial" pitchFamily="34" charset="0"/>
                <a:ea typeface="微软雅黑" pitchFamily="34" charset="-122"/>
                <a:cs typeface="Arial" pitchFamily="34" charset="0"/>
              </a:rPr>
              <a:pPr algn="ctr">
                <a:spcBef>
                  <a:spcPct val="20000"/>
                </a:spcBef>
                <a:buClr>
                  <a:schemeClr val="hlink"/>
                </a:buClr>
                <a:buFont typeface="Wingdings" pitchFamily="2" charset="2"/>
                <a:buNone/>
              </a:pPr>
              <a:t>‹#›</a:t>
            </a:fld>
            <a:r>
              <a:rPr lang="zh-CN" altLang="en-US" sz="1600" b="0" kern="0" dirty="0" smtClean="0">
                <a:solidFill>
                  <a:schemeClr val="bg1"/>
                </a:solidFill>
                <a:latin typeface="Arial" pitchFamily="34" charset="0"/>
                <a:ea typeface="微软雅黑" pitchFamily="34" charset="-122"/>
                <a:cs typeface="Arial" pitchFamily="34" charset="0"/>
              </a:rPr>
              <a:t> </a:t>
            </a:r>
            <a:r>
              <a:rPr lang="en-US" altLang="zh-CN" sz="1600" b="0" kern="0" dirty="0" smtClean="0">
                <a:solidFill>
                  <a:schemeClr val="bg1"/>
                </a:solidFill>
                <a:latin typeface="Arial" pitchFamily="34" charset="0"/>
                <a:ea typeface="微软雅黑" pitchFamily="34" charset="-122"/>
                <a:cs typeface="Arial" pitchFamily="34" charset="0"/>
              </a:rPr>
              <a:t>/ 18</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Title&amp;文字图片">
    <p:spTree>
      <p:nvGrpSpPr>
        <p:cNvPr id="1" name=""/>
        <p:cNvGrpSpPr/>
        <p:nvPr/>
      </p:nvGrpSpPr>
      <p:grpSpPr>
        <a:xfrm>
          <a:off x="0" y="0"/>
          <a:ext cx="0" cy="0"/>
          <a:chOff x="0" y="0"/>
          <a:chExt cx="0" cy="0"/>
        </a:xfrm>
      </p:grpSpPr>
      <p:pic>
        <p:nvPicPr>
          <p:cNvPr id="18" name="图片 17" descr="带Rlogo.png"/>
          <p:cNvPicPr>
            <a:picLocks noChangeAspect="1"/>
          </p:cNvPicPr>
          <p:nvPr userDrawn="1"/>
        </p:nvPicPr>
        <p:blipFill>
          <a:blip r:embed="rId2" cstate="print"/>
          <a:stretch>
            <a:fillRect/>
          </a:stretch>
        </p:blipFill>
        <p:spPr>
          <a:xfrm>
            <a:off x="221943" y="6504180"/>
            <a:ext cx="1695635" cy="302606"/>
          </a:xfrm>
          <a:prstGeom prst="rect">
            <a:avLst/>
          </a:prstGeom>
        </p:spPr>
      </p:pic>
      <p:sp>
        <p:nvSpPr>
          <p:cNvPr id="20" name="TextBox 19"/>
          <p:cNvSpPr txBox="1"/>
          <p:nvPr userDrawn="1"/>
        </p:nvSpPr>
        <p:spPr>
          <a:xfrm>
            <a:off x="8525573" y="6585145"/>
            <a:ext cx="3645754" cy="246221"/>
          </a:xfrm>
          <a:prstGeom prst="rect">
            <a:avLst/>
          </a:prstGeom>
          <a:noFill/>
        </p:spPr>
        <p:txBody>
          <a:bodyPr wrap="square" rtlCol="0">
            <a:spAutoFit/>
          </a:bodyPr>
          <a:lstStyle/>
          <a:p>
            <a:r>
              <a:rPr lang="en-US" altLang="zh-CN" sz="1000" spc="100" dirty="0" smtClean="0">
                <a:solidFill>
                  <a:schemeClr val="bg1">
                    <a:lumMod val="65000"/>
                  </a:schemeClr>
                </a:solidFill>
                <a:latin typeface="微软雅黑" pitchFamily="34" charset="-122"/>
                <a:ea typeface="微软雅黑" pitchFamily="34" charset="-122"/>
              </a:rPr>
              <a:t>400-013-9696 / www.gbase.cn / info@gbase.cn</a:t>
            </a:r>
            <a:endParaRPr lang="zh-CN" altLang="en-US" sz="1000" spc="100" dirty="0">
              <a:solidFill>
                <a:schemeClr val="bg1">
                  <a:lumMod val="65000"/>
                </a:schemeClr>
              </a:solidFill>
              <a:latin typeface="微软雅黑" pitchFamily="34" charset="-122"/>
              <a:ea typeface="微软雅黑" pitchFamily="34" charset="-122"/>
            </a:endParaRPr>
          </a:p>
        </p:txBody>
      </p:sp>
      <p:cxnSp>
        <p:nvCxnSpPr>
          <p:cNvPr id="21" name="直接连接符 20"/>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
        <p:nvSpPr>
          <p:cNvPr id="22" name="标题 1"/>
          <p:cNvSpPr>
            <a:spLocks noGrp="1"/>
          </p:cNvSpPr>
          <p:nvPr>
            <p:ph type="title" hasCustomPrompt="1"/>
          </p:nvPr>
        </p:nvSpPr>
        <p:spPr>
          <a:xfrm>
            <a:off x="275491" y="538406"/>
            <a:ext cx="11207263" cy="481500"/>
          </a:xfrm>
          <a:prstGeom prst="rect">
            <a:avLst/>
          </a:prstGeom>
        </p:spPr>
        <p:txBody>
          <a:bodyPr/>
          <a:lstStyle>
            <a:lvl1pPr>
              <a:defRPr sz="3000" b="1" spc="100" baseline="0">
                <a:latin typeface="微软雅黑" pitchFamily="34" charset="-122"/>
                <a:ea typeface="微软雅黑" pitchFamily="34" charset="-122"/>
              </a:defRPr>
            </a:lvl1pPr>
          </a:lstStyle>
          <a:p>
            <a:r>
              <a:rPr lang="zh-CN" altLang="en-US" dirty="0" smtClean="0"/>
              <a:t>标题文字</a:t>
            </a:r>
            <a:endParaRPr lang="zh-CN" altLang="en-US" dirty="0"/>
          </a:p>
        </p:txBody>
      </p:sp>
      <p:sp>
        <p:nvSpPr>
          <p:cNvPr id="23" name="文本占位符 11"/>
          <p:cNvSpPr>
            <a:spLocks noGrp="1"/>
          </p:cNvSpPr>
          <p:nvPr>
            <p:ph type="body" sz="quarter" idx="10" hasCustomPrompt="1"/>
          </p:nvPr>
        </p:nvSpPr>
        <p:spPr>
          <a:xfrm>
            <a:off x="6177280" y="1248508"/>
            <a:ext cx="5297170" cy="4888767"/>
          </a:xfrm>
          <a:prstGeom prst="rect">
            <a:avLst/>
          </a:prstGeom>
        </p:spPr>
        <p:txBody>
          <a:bodyPr/>
          <a:lstStyle>
            <a:lvl1pPr>
              <a:buFontTx/>
              <a:buBlip>
                <a:blip r:embed="rId3"/>
              </a:buBlip>
              <a:defRPr sz="2400" spc="100" baseline="0">
                <a:solidFill>
                  <a:schemeClr val="bg2">
                    <a:lumMod val="25000"/>
                  </a:schemeClr>
                </a:solidFill>
                <a:latin typeface="微软雅黑" pitchFamily="34" charset="-122"/>
                <a:ea typeface="微软雅黑" pitchFamily="34" charset="-122"/>
              </a:defRPr>
            </a:lvl1pPr>
            <a:lvl2pPr>
              <a:defRPr sz="1800" spc="100" baseline="0">
                <a:solidFill>
                  <a:schemeClr val="bg2">
                    <a:lumMod val="25000"/>
                  </a:schemeClr>
                </a:solidFill>
                <a:latin typeface="微软雅黑" pitchFamily="34" charset="-122"/>
                <a:ea typeface="微软雅黑" pitchFamily="34" charset="-122"/>
              </a:defRPr>
            </a:lvl2pPr>
          </a:lstStyle>
          <a:p>
            <a:pPr lvl="0"/>
            <a:r>
              <a:rPr lang="zh-CN" altLang="en-US" dirty="0" smtClean="0"/>
              <a:t>第一级</a:t>
            </a:r>
          </a:p>
          <a:p>
            <a:pPr lvl="1"/>
            <a:r>
              <a:rPr lang="zh-CN" altLang="en-US" dirty="0" smtClean="0"/>
              <a:t>第二级</a:t>
            </a:r>
            <a:endParaRPr lang="zh-CN" altLang="en-US" dirty="0"/>
          </a:p>
        </p:txBody>
      </p:sp>
      <p:sp>
        <p:nvSpPr>
          <p:cNvPr id="8" name="TextBox 7"/>
          <p:cNvSpPr txBox="1"/>
          <p:nvPr userDrawn="1"/>
        </p:nvSpPr>
        <p:spPr bwMode="auto">
          <a:xfrm>
            <a:off x="2463676" y="6535278"/>
            <a:ext cx="929005" cy="337185"/>
          </a:xfrm>
          <a:prstGeom prst="rect">
            <a:avLst/>
          </a:prstGeom>
          <a:noFill/>
          <a:ln w="9525">
            <a:noFill/>
            <a:miter lim="800000"/>
          </a:ln>
        </p:spPr>
        <p:txBody>
          <a:bodyPr wrap="none" rtlCol="0" anchor="b">
            <a:spAutoFit/>
          </a:bodyPr>
          <a:lstStyle/>
          <a:p>
            <a:pPr algn="ctr">
              <a:spcBef>
                <a:spcPct val="20000"/>
              </a:spcBef>
              <a:buClr>
                <a:schemeClr val="hlink"/>
              </a:buClr>
              <a:buFont typeface="Wingdings" pitchFamily="2" charset="2"/>
              <a:buNone/>
            </a:pPr>
            <a:fld id="{E06F47B1-A2F8-40A5-AD5F-9DCD4D886805}" type="slidenum">
              <a:rPr lang="zh-CN" altLang="en-US" sz="1600" b="0" kern="0" smtClean="0">
                <a:solidFill>
                  <a:schemeClr val="bg1"/>
                </a:solidFill>
                <a:latin typeface="Arial" pitchFamily="34" charset="0"/>
                <a:ea typeface="微软雅黑" pitchFamily="34" charset="-122"/>
                <a:cs typeface="Arial" pitchFamily="34" charset="0"/>
              </a:rPr>
              <a:pPr algn="ctr">
                <a:spcBef>
                  <a:spcPct val="20000"/>
                </a:spcBef>
                <a:buClr>
                  <a:schemeClr val="hlink"/>
                </a:buClr>
                <a:buFont typeface="Wingdings" pitchFamily="2" charset="2"/>
                <a:buNone/>
              </a:pPr>
              <a:t>‹#›</a:t>
            </a:fld>
            <a:r>
              <a:rPr lang="zh-CN" altLang="en-US" sz="1600" b="0" kern="0" dirty="0" smtClean="0">
                <a:solidFill>
                  <a:schemeClr val="bg1"/>
                </a:solidFill>
                <a:latin typeface="Arial" pitchFamily="34" charset="0"/>
                <a:ea typeface="微软雅黑" pitchFamily="34" charset="-122"/>
                <a:cs typeface="Arial" pitchFamily="34" charset="0"/>
              </a:rPr>
              <a:t> </a:t>
            </a:r>
            <a:r>
              <a:rPr lang="en-US" altLang="zh-CN" sz="1600" b="0" kern="0" dirty="0" smtClean="0">
                <a:solidFill>
                  <a:schemeClr val="bg1"/>
                </a:solidFill>
                <a:latin typeface="Arial" pitchFamily="34" charset="0"/>
                <a:ea typeface="微软雅黑" pitchFamily="34" charset="-122"/>
                <a:cs typeface="Arial" pitchFamily="34" charset="0"/>
              </a:rPr>
              <a:t>/ 18</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封底">
    <p:spTree>
      <p:nvGrpSpPr>
        <p:cNvPr id="1" name=""/>
        <p:cNvGrpSpPr/>
        <p:nvPr/>
      </p:nvGrpSpPr>
      <p:grpSpPr>
        <a:xfrm>
          <a:off x="0" y="0"/>
          <a:ext cx="0" cy="0"/>
          <a:chOff x="0" y="0"/>
          <a:chExt cx="0" cy="0"/>
        </a:xfrm>
      </p:grpSpPr>
      <p:pic>
        <p:nvPicPr>
          <p:cNvPr id="8" name="图片 7" descr="01-封面.jpg"/>
          <p:cNvPicPr>
            <a:picLocks noChangeAspect="1"/>
          </p:cNvPicPr>
          <p:nvPr userDrawn="1"/>
        </p:nvPicPr>
        <p:blipFill>
          <a:blip r:embed="rId2" cstate="print"/>
          <a:stretch>
            <a:fillRect/>
          </a:stretch>
        </p:blipFill>
        <p:spPr>
          <a:xfrm>
            <a:off x="0" y="2"/>
            <a:ext cx="12192000" cy="6857998"/>
          </a:xfrm>
          <a:prstGeom prst="rect">
            <a:avLst/>
          </a:prstGeom>
        </p:spPr>
      </p:pic>
      <p:sp>
        <p:nvSpPr>
          <p:cNvPr id="10" name="副标题 10"/>
          <p:cNvSpPr txBox="1"/>
          <p:nvPr userDrawn="1"/>
        </p:nvSpPr>
        <p:spPr bwMode="auto">
          <a:xfrm>
            <a:off x="9037516" y="6057752"/>
            <a:ext cx="2632716" cy="242955"/>
          </a:xfrm>
          <a:prstGeom prst="rect">
            <a:avLst/>
          </a:prstGeom>
          <a:noFill/>
          <a:ln w="9525">
            <a:noFill/>
            <a:miter lim="800000"/>
          </a:ln>
        </p:spPr>
        <p:txBody>
          <a:bodyPr lIns="0" tIns="0" rIns="0" bIns="0"/>
          <a:lstStyle/>
          <a:p>
            <a:pPr algn="r" eaLnBrk="0" hangingPunct="0">
              <a:buClr>
                <a:schemeClr val="accent1"/>
              </a:buClr>
              <a:buFontTx/>
              <a:buNone/>
              <a:defRPr/>
            </a:pPr>
            <a:r>
              <a:rPr lang="zh-CN" altLang="en-US" sz="1200" kern="0" spc="150" baseline="0" dirty="0">
                <a:latin typeface="微软雅黑" pitchFamily="34" charset="-122"/>
                <a:ea typeface="微软雅黑" pitchFamily="34" charset="-122"/>
              </a:rPr>
              <a:t>南大通用数据技术股份有限公司</a:t>
            </a:r>
          </a:p>
        </p:txBody>
      </p:sp>
      <p:sp>
        <p:nvSpPr>
          <p:cNvPr id="11" name="TextBox 9"/>
          <p:cNvSpPr>
            <a:spLocks noChangeArrowheads="1"/>
          </p:cNvSpPr>
          <p:nvPr userDrawn="1"/>
        </p:nvSpPr>
        <p:spPr bwMode="auto">
          <a:xfrm>
            <a:off x="9614348" y="6424733"/>
            <a:ext cx="2148350" cy="276999"/>
          </a:xfrm>
          <a:prstGeom prst="rect">
            <a:avLst/>
          </a:prstGeom>
          <a:noFill/>
          <a:ln w="9525">
            <a:noFill/>
            <a:miter lim="800000"/>
          </a:ln>
        </p:spPr>
        <p:txBody>
          <a:bodyPr wrap="square">
            <a:spAutoFit/>
          </a:bodyPr>
          <a:lstStyle/>
          <a:p>
            <a:pPr algn="r">
              <a:buFontTx/>
              <a:buNone/>
            </a:pPr>
            <a:r>
              <a:rPr lang="zh-CN" altLang="zh-CN" sz="1200" spc="100" dirty="0">
                <a:solidFill>
                  <a:srgbClr val="898989"/>
                </a:solidFill>
                <a:latin typeface="微软雅黑" pitchFamily="34" charset="-122"/>
                <a:ea typeface="微软雅黑" pitchFamily="34" charset="-122"/>
                <a:sym typeface="Verdana" pitchFamily="34" charset="0"/>
              </a:rPr>
              <a:t>版权所有© GBASE 201</a:t>
            </a:r>
            <a:r>
              <a:rPr lang="en-US" altLang="zh-CN" sz="1200" spc="100" dirty="0">
                <a:solidFill>
                  <a:srgbClr val="898989"/>
                </a:solidFill>
                <a:latin typeface="微软雅黑" pitchFamily="34" charset="-122"/>
                <a:ea typeface="微软雅黑" pitchFamily="34" charset="-122"/>
                <a:sym typeface="Verdana" pitchFamily="34" charset="0"/>
              </a:rPr>
              <a:t>7</a:t>
            </a:r>
            <a:endParaRPr lang="zh-CN" altLang="zh-CN" sz="1200" spc="100" dirty="0">
              <a:solidFill>
                <a:srgbClr val="000000"/>
              </a:solidFill>
              <a:latin typeface="微软雅黑" pitchFamily="34" charset="-122"/>
              <a:ea typeface="微软雅黑" pitchFamily="34" charset="-122"/>
              <a:sym typeface="Verdana" pitchFamily="34" charset="0"/>
            </a:endParaRPr>
          </a:p>
        </p:txBody>
      </p:sp>
      <p:sp>
        <p:nvSpPr>
          <p:cNvPr id="19" name="标题 1"/>
          <p:cNvSpPr>
            <a:spLocks noGrp="1"/>
          </p:cNvSpPr>
          <p:nvPr>
            <p:ph type="title" hasCustomPrompt="1"/>
          </p:nvPr>
        </p:nvSpPr>
        <p:spPr>
          <a:xfrm>
            <a:off x="2236371" y="3381035"/>
            <a:ext cx="7816361" cy="611845"/>
          </a:xfrm>
          <a:prstGeom prst="rect">
            <a:avLst/>
          </a:prstGeom>
        </p:spPr>
        <p:txBody>
          <a:bodyPr/>
          <a:lstStyle>
            <a:lvl1pPr algn="ctr">
              <a:defRPr sz="3200" b="1" spc="100" baseline="0">
                <a:solidFill>
                  <a:srgbClr val="5A6783"/>
                </a:solidFill>
                <a:latin typeface="微软雅黑" pitchFamily="34" charset="-122"/>
                <a:ea typeface="微软雅黑" pitchFamily="34" charset="-122"/>
              </a:defRPr>
            </a:lvl1pPr>
          </a:lstStyle>
          <a:p>
            <a:r>
              <a:rPr lang="en-US" altLang="zh-CN" dirty="0" smtClean="0"/>
              <a:t>Thank you</a:t>
            </a:r>
            <a:r>
              <a:rPr lang="zh-CN" altLang="en-US" dirty="0" smtClean="0"/>
              <a:t>！</a:t>
            </a:r>
            <a:endParaRPr lang="zh-CN" altLang="en-US" dirty="0"/>
          </a:p>
        </p:txBody>
      </p:sp>
      <p:sp>
        <p:nvSpPr>
          <p:cNvPr id="13" name="副标题 10"/>
          <p:cNvSpPr txBox="1"/>
          <p:nvPr userDrawn="1"/>
        </p:nvSpPr>
        <p:spPr bwMode="auto">
          <a:xfrm>
            <a:off x="8137966" y="6246160"/>
            <a:ext cx="3511948" cy="304056"/>
          </a:xfrm>
          <a:prstGeom prst="rect">
            <a:avLst/>
          </a:prstGeom>
          <a:noFill/>
          <a:ln w="9525">
            <a:noFill/>
            <a:miter lim="800000"/>
          </a:ln>
        </p:spPr>
        <p:txBody>
          <a:bodyPr lIns="0" tIns="0" rIns="0" bIns="0"/>
          <a:lstStyle/>
          <a:p>
            <a:pPr algn="r" eaLnBrk="0" hangingPunct="0">
              <a:buClr>
                <a:schemeClr val="accent1"/>
              </a:buClr>
              <a:buFontTx/>
              <a:buNone/>
              <a:defRPr/>
            </a:pPr>
            <a:r>
              <a:rPr lang="en-US" altLang="zh-CN" sz="1200" kern="0" spc="0" baseline="0" dirty="0" smtClean="0">
                <a:latin typeface="微软雅黑" pitchFamily="34" charset="-122"/>
                <a:ea typeface="微软雅黑" pitchFamily="34" charset="-122"/>
              </a:rPr>
              <a:t>General Data Technology </a:t>
            </a:r>
            <a:r>
              <a:rPr lang="en-US" altLang="zh-CN" sz="1200" kern="0" spc="0" baseline="0" dirty="0" err="1" smtClean="0">
                <a:latin typeface="微软雅黑" pitchFamily="34" charset="-122"/>
                <a:ea typeface="微软雅黑" pitchFamily="34" charset="-122"/>
              </a:rPr>
              <a:t>Co.,Ltd</a:t>
            </a:r>
            <a:endParaRPr lang="zh-CN" altLang="en-US" sz="1200" kern="0" spc="0" baseline="0" dirty="0">
              <a:latin typeface="微软雅黑" pitchFamily="34" charset="-122"/>
              <a:ea typeface="微软雅黑" pitchFamily="34" charset="-122"/>
            </a:endParaRPr>
          </a:p>
        </p:txBody>
      </p:sp>
      <p:sp>
        <p:nvSpPr>
          <p:cNvPr id="15" name="标题 1"/>
          <p:cNvSpPr txBox="1"/>
          <p:nvPr userDrawn="1"/>
        </p:nvSpPr>
        <p:spPr>
          <a:xfrm>
            <a:off x="4445779" y="1516752"/>
            <a:ext cx="3189069" cy="1582048"/>
          </a:xfrm>
          <a:prstGeom prst="rect">
            <a:avLst/>
          </a:prstGeom>
        </p:spPr>
        <p:txBody>
          <a:bodyPr/>
          <a:lstStyle>
            <a:lvl1pPr algn="ctr">
              <a:defRPr sz="3200" b="1" spc="100" baseline="0">
                <a:solidFill>
                  <a:schemeClr val="bg2">
                    <a:lumMod val="25000"/>
                  </a:schemeClr>
                </a:solidFill>
                <a:latin typeface="微软雅黑" pitchFamily="34" charset="-122"/>
                <a:ea typeface="微软雅黑" pitchFamily="34" charset="-122"/>
              </a:defRPr>
            </a:lvl1pPr>
          </a:lstStyle>
          <a:p>
            <a:pPr marL="0" marR="0" lvl="0" indent="0" algn="ctr" defTabSz="914400" rtl="0" eaLnBrk="1" fontAlgn="base" latinLnBrk="0" hangingPunct="1">
              <a:spcBef>
                <a:spcPct val="0"/>
              </a:spcBef>
              <a:spcAft>
                <a:spcPct val="0"/>
              </a:spcAft>
              <a:buClrTx/>
              <a:buSzTx/>
              <a:buFontTx/>
              <a:buNone/>
              <a:defRPr/>
            </a:pPr>
            <a:r>
              <a:rPr kumimoji="0" lang="en-US" altLang="zh-CN" sz="9600" b="0" i="0" u="none" strike="noStrike" kern="1200" cap="none" spc="200" normalizeH="0" baseline="0" noProof="0" dirty="0" smtClean="0">
                <a:ln>
                  <a:noFill/>
                </a:ln>
                <a:solidFill>
                  <a:srgbClr val="FF0000"/>
                </a:solidFill>
                <a:effectLst/>
                <a:uLnTx/>
                <a:uFillTx/>
                <a:latin typeface="微软雅黑" pitchFamily="34" charset="-122"/>
                <a:ea typeface="微软雅黑" pitchFamily="34" charset="-122"/>
                <a:cs typeface="+mj-cs"/>
              </a:rPr>
              <a:t>Q&amp;A</a:t>
            </a:r>
            <a:endParaRPr kumimoji="0" lang="zh-CN" altLang="en-US" sz="9600" b="0" i="0" u="none" strike="noStrike" kern="1200" cap="none" spc="200" normalizeH="0" baseline="0" noProof="0" dirty="0">
              <a:ln>
                <a:noFill/>
              </a:ln>
              <a:solidFill>
                <a:srgbClr val="FF0000"/>
              </a:solidFill>
              <a:effectLst/>
              <a:uLnTx/>
              <a:uFillTx/>
              <a:latin typeface="微软雅黑" pitchFamily="34" charset="-122"/>
              <a:ea typeface="微软雅黑" pitchFamily="34" charset="-122"/>
              <a:cs typeface="+mj-cs"/>
            </a:endParaRPr>
          </a:p>
        </p:txBody>
      </p:sp>
      <p:pic>
        <p:nvPicPr>
          <p:cNvPr id="16" name="图片 15" descr="logo_02.png"/>
          <p:cNvPicPr>
            <a:picLocks noChangeAspect="1"/>
          </p:cNvPicPr>
          <p:nvPr userDrawn="1"/>
        </p:nvPicPr>
        <p:blipFill>
          <a:blip r:embed="rId3" cstate="print"/>
          <a:stretch>
            <a:fillRect/>
          </a:stretch>
        </p:blipFill>
        <p:spPr>
          <a:xfrm>
            <a:off x="9215120" y="5520055"/>
            <a:ext cx="2692400" cy="504825"/>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封面2">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1219200" y="914400"/>
            <a:ext cx="3765551" cy="2824163"/>
          </a:xfrm>
          <a:prstGeom prst="rect">
            <a:avLst/>
          </a:prstGeom>
          <a:solidFill>
            <a:srgbClr val="ADADAD"/>
          </a:solidFill>
          <a:ln w="12700">
            <a:noFill/>
            <a:miter lim="800000"/>
          </a:ln>
          <a:effectLst/>
        </p:spPr>
        <p:txBody>
          <a:bodyPr wrap="none" anchor="ctr" anchorCtr="1"/>
          <a:lstStyle/>
          <a:p>
            <a:pPr eaLnBrk="0" hangingPunct="0">
              <a:defRPr/>
            </a:pPr>
            <a:r>
              <a:rPr kumimoji="1" lang="en-US" altLang="zh-CN" sz="1400">
                <a:solidFill>
                  <a:srgbClr val="000000"/>
                </a:solidFill>
                <a:latin typeface="Verdana"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12192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4982633" y="914400"/>
            <a:ext cx="7209367" cy="2822575"/>
          </a:xfrm>
          <a:prstGeom prst="rect">
            <a:avLst/>
          </a:prstGeom>
          <a:noFill/>
          <a:ln w="9525">
            <a:noFill/>
            <a:miter lim="800000"/>
            <a:headEnd/>
            <a:tailEnd/>
          </a:ln>
        </p:spPr>
      </p:pic>
      <p:sp>
        <p:nvSpPr>
          <p:cNvPr id="262220" name="Rectangle 76"/>
          <p:cNvSpPr>
            <a:spLocks noGrp="1" noChangeArrowheads="1"/>
          </p:cNvSpPr>
          <p:nvPr>
            <p:ph type="ctrTitle" sz="quarter" hasCustomPrompt="1"/>
          </p:nvPr>
        </p:nvSpPr>
        <p:spPr>
          <a:xfrm>
            <a:off x="1117600" y="4800600"/>
            <a:ext cx="10363200" cy="860425"/>
          </a:xfrm>
        </p:spPr>
        <p:txBody>
          <a:bodyPr lIns="91440" tIns="45720" rIns="91440" bIns="45720" anchor="b"/>
          <a:lstStyle>
            <a:lvl1pPr>
              <a:defRPr sz="2800"/>
            </a:lvl1pPr>
          </a:lstStyle>
          <a:p>
            <a:r>
              <a:rPr lang="en-US" altLang="zh-CN" dirty="0"/>
              <a:t>Click to edit Master title style</a:t>
            </a:r>
          </a:p>
        </p:txBody>
      </p:sp>
      <p:sp>
        <p:nvSpPr>
          <p:cNvPr id="262221" name="Rectangle 77"/>
          <p:cNvSpPr>
            <a:spLocks noGrp="1" noChangeArrowheads="1"/>
          </p:cNvSpPr>
          <p:nvPr>
            <p:ph type="subTitle" sz="quarter" idx="1" hasCustomPrompt="1"/>
          </p:nvPr>
        </p:nvSpPr>
        <p:spPr>
          <a:xfrm>
            <a:off x="1117600" y="5715000"/>
            <a:ext cx="8534400" cy="762000"/>
          </a:xfrm>
        </p:spPr>
        <p:txBody>
          <a:bodyPr lIns="91440" tIns="45720" rIns="91440" bIns="45720"/>
          <a:lstStyle>
            <a:lvl1pPr marL="0" indent="0">
              <a:spcBef>
                <a:spcPct val="0"/>
              </a:spcBef>
              <a:buFontTx/>
              <a:buNone/>
              <a:defRPr sz="2000"/>
            </a:lvl1pPr>
          </a:lstStyle>
          <a:p>
            <a:r>
              <a:rPr lang="en-US" altLang="zh-CN" dirty="0"/>
              <a:t>Click to edit Master subtitle style</a:t>
            </a:r>
          </a:p>
        </p:txBody>
      </p:sp>
      <p:pic>
        <p:nvPicPr>
          <p:cNvPr id="8" name="图片 6" descr="He36BowInletGAL.jpg"/>
          <p:cNvPicPr>
            <a:picLocks noChangeAspect="1"/>
          </p:cNvPicPr>
          <p:nvPr userDrawn="1"/>
        </p:nvPicPr>
        <p:blipFill>
          <a:blip r:embed="rId4" cstate="print"/>
          <a:srcRect/>
          <a:stretch>
            <a:fillRect/>
          </a:stretch>
        </p:blipFill>
        <p:spPr bwMode="auto">
          <a:xfrm>
            <a:off x="912284" y="915988"/>
            <a:ext cx="5264149" cy="2825750"/>
          </a:xfrm>
          <a:prstGeom prst="rect">
            <a:avLst/>
          </a:prstGeom>
          <a:noFill/>
          <a:ln w="9525">
            <a:noFill/>
            <a:miter lim="800000"/>
            <a:headEnd/>
            <a:tailEnd/>
          </a:ln>
        </p:spPr>
      </p:pic>
      <p:pic>
        <p:nvPicPr>
          <p:cNvPr id="9" name="图片 13" descr="最终版.jpg"/>
          <p:cNvPicPr>
            <a:picLocks noChangeAspect="1" noChangeArrowheads="1"/>
          </p:cNvPicPr>
          <p:nvPr userDrawn="1"/>
        </p:nvPicPr>
        <p:blipFill>
          <a:blip r:embed="rId5" cstate="print"/>
          <a:srcRect/>
          <a:stretch>
            <a:fillRect/>
          </a:stretch>
        </p:blipFill>
        <p:spPr bwMode="auto">
          <a:xfrm>
            <a:off x="1062565" y="4357694"/>
            <a:ext cx="2986855" cy="428619"/>
          </a:xfrm>
          <a:prstGeom prst="rect">
            <a:avLst/>
          </a:prstGeom>
          <a:noFill/>
          <a:ln w="9525">
            <a:noFill/>
            <a:miter lim="800000"/>
            <a:headEnd/>
            <a:tailEnd/>
          </a:ln>
        </p:spPr>
      </p:pic>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00288" y="304800"/>
            <a:ext cx="10391423" cy="482600"/>
          </a:xfrm>
        </p:spPr>
        <p:txBody>
          <a:bodyPr/>
          <a:lstStyle>
            <a:lvl1pPr>
              <a:defRPr sz="2800"/>
            </a:lvl1pPr>
          </a:lstStyle>
          <a:p>
            <a:r>
              <a:rPr lang="zh-CN" altLang="en-US" dirty="0"/>
              <a:t>单击此处编辑母版标题样式</a:t>
            </a:r>
          </a:p>
        </p:txBody>
      </p:sp>
      <p:sp>
        <p:nvSpPr>
          <p:cNvPr id="3" name="内容占位符 2"/>
          <p:cNvSpPr>
            <a:spLocks noGrp="1"/>
          </p:cNvSpPr>
          <p:nvPr>
            <p:ph idx="1"/>
          </p:nvPr>
        </p:nvSpPr>
        <p:spPr>
          <a:xfrm>
            <a:off x="900000" y="1303865"/>
            <a:ext cx="10392000" cy="4551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灯片编号占位符 4"/>
          <p:cNvSpPr>
            <a:spLocks noGrp="1"/>
          </p:cNvSpPr>
          <p:nvPr>
            <p:ph type="sldNum" sz="quarter" idx="10"/>
          </p:nvPr>
        </p:nvSpPr>
        <p:spPr>
          <a:xfrm>
            <a:off x="0" y="6450013"/>
            <a:ext cx="12192000" cy="365125"/>
          </a:xfrm>
        </p:spPr>
        <p:txBody>
          <a:bodyPr/>
          <a:lstStyle>
            <a:lvl1pPr>
              <a:defRPr>
                <a:solidFill>
                  <a:schemeClr val="bg1">
                    <a:lumMod val="50000"/>
                  </a:schemeClr>
                </a:solidFill>
                <a:latin typeface="+mn-lt"/>
                <a:ea typeface="微软雅黑" pitchFamily="34" charset="-122"/>
              </a:defRPr>
            </a:lvl1pPr>
          </a:lstStyle>
          <a:p>
            <a:fld id="{BC19DD57-1BEB-4926-A058-047180D57B5B}" type="slidenum">
              <a:rPr lang="zh-CN" altLang="en-US" smtClean="0"/>
              <a:pPr/>
              <a:t>‹#›</a:t>
            </a:fld>
            <a:endParaRPr lang="zh-CN" altLang="en-US" dirty="0"/>
          </a:p>
        </p:txBody>
      </p:sp>
      <p:sp>
        <p:nvSpPr>
          <p:cNvPr id="9" name="Rectangle 77"/>
          <p:cNvSpPr>
            <a:spLocks noGrp="1" noChangeArrowheads="1"/>
          </p:cNvSpPr>
          <p:nvPr>
            <p:ph type="subTitle" sz="quarter" idx="11" hasCustomPrompt="1"/>
          </p:nvPr>
        </p:nvSpPr>
        <p:spPr>
          <a:xfrm>
            <a:off x="903111" y="821267"/>
            <a:ext cx="8534400" cy="347133"/>
          </a:xfrm>
        </p:spPr>
        <p:txBody>
          <a:bodyPr lIns="91440" tIns="45720" rIns="91440" bIns="45720"/>
          <a:lstStyle>
            <a:lvl1pPr marL="0" indent="0">
              <a:spcBef>
                <a:spcPct val="0"/>
              </a:spcBef>
              <a:buFontTx/>
              <a:buNone/>
              <a:defRPr sz="1800" b="1">
                <a:solidFill>
                  <a:srgbClr val="FF0000"/>
                </a:solidFill>
                <a:latin typeface="微软雅黑" pitchFamily="34" charset="-122"/>
                <a:ea typeface="微软雅黑" pitchFamily="34" charset="-122"/>
              </a:defRPr>
            </a:lvl1pPr>
          </a:lstStyle>
          <a:p>
            <a:r>
              <a:rPr lang="en-US" altLang="zh-CN" dirty="0"/>
              <a:t>Click to edit Master subtitle style</a:t>
            </a:r>
          </a:p>
        </p:txBody>
      </p:sp>
      <p:sp>
        <p:nvSpPr>
          <p:cNvPr id="6" name="灯片编号占位符 9"/>
          <p:cNvSpPr txBox="1"/>
          <p:nvPr userDrawn="1"/>
        </p:nvSpPr>
        <p:spPr>
          <a:xfrm>
            <a:off x="0" y="6457950"/>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itchFamily="2" charset="-122"/>
              </a:defRPr>
            </a:lvl1pPr>
          </a:lstStyle>
          <a:p>
            <a:pPr marL="0" marR="0" lvl="0" indent="0" algn="r" defTabSz="914400" rtl="0" eaLnBrk="1" latinLnBrk="0" hangingPunct="1">
              <a:spcBef>
                <a:spcPts val="0"/>
              </a:spcBef>
              <a:spcAft>
                <a:spcPts val="0"/>
              </a:spcAft>
              <a:buClrTx/>
              <a:buSzTx/>
              <a:buFontTx/>
              <a:buNone/>
              <a:defRPr/>
            </a:pPr>
            <a:fld id="{84CFB1C9-13D2-4FCA-8E43-5D048D3AC9EF}" type="slidenum">
              <a:rPr kumimoji="1" lang="zh-CN" altLang="en-US" sz="1200" b="0" i="0" u="none" strike="noStrike" kern="1200" cap="none" spc="0" normalizeH="0" baseline="0" noProof="0" smtClean="0">
                <a:ln>
                  <a:noFill/>
                </a:ln>
                <a:solidFill>
                  <a:schemeClr val="bg1">
                    <a:lumMod val="50000"/>
                  </a:schemeClr>
                </a:solidFill>
                <a:effectLst/>
                <a:uLnTx/>
                <a:uFillTx/>
                <a:latin typeface="+mn-lt"/>
                <a:ea typeface="宋体" pitchFamily="2" charset="-122"/>
                <a:cs typeface="+mn-cs"/>
              </a:rPr>
              <a:pPr marL="0" marR="0" lvl="0" indent="0" algn="r" defTabSz="914400" rtl="0" eaLnBrk="1" latinLnBrk="0" hangingPunct="1">
                <a:spcBef>
                  <a:spcPts val="0"/>
                </a:spcBef>
                <a:spcAft>
                  <a:spcPts val="0"/>
                </a:spcAft>
                <a:buClrTx/>
                <a:buSzTx/>
                <a:buFontTx/>
                <a:buNone/>
                <a:defRPr/>
              </a:pPr>
              <a:t>‹#›</a:t>
            </a:fld>
            <a:endParaRPr kumimoji="1" lang="zh-CN" altLang="en-US" sz="1200" b="0" i="0" u="none" strike="noStrike" kern="1200" cap="none" spc="0" normalizeH="0" baseline="0" noProof="0" dirty="0">
              <a:ln>
                <a:noFill/>
              </a:ln>
              <a:solidFill>
                <a:schemeClr val="bg1">
                  <a:lumMod val="50000"/>
                </a:schemeClr>
              </a:solidFill>
              <a:effectLst/>
              <a:uLnTx/>
              <a:uFillTx/>
              <a:latin typeface="+mn-lt"/>
              <a:ea typeface="宋体" pitchFamily="2" charset="-122"/>
              <a:cs typeface="+mn-cs"/>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03111" y="304800"/>
            <a:ext cx="10391423" cy="482600"/>
          </a:xfrm>
        </p:spPr>
        <p:txBody>
          <a:bodyPr/>
          <a:lstStyle>
            <a:lvl1pPr>
              <a:defRPr sz="2800"/>
            </a:lvl1pPr>
          </a:lstStyle>
          <a:p>
            <a:r>
              <a:rPr lang="zh-CN" altLang="en-US" dirty="0"/>
              <a:t>单击此处编辑母版标题样式</a:t>
            </a:r>
          </a:p>
        </p:txBody>
      </p:sp>
      <p:sp>
        <p:nvSpPr>
          <p:cNvPr id="3" name="灯片编号占位符 9"/>
          <p:cNvSpPr>
            <a:spLocks noGrp="1"/>
          </p:cNvSpPr>
          <p:nvPr>
            <p:ph type="sldNum" sz="quarter" idx="10"/>
          </p:nvPr>
        </p:nvSpPr>
        <p:spPr>
          <a:xfrm>
            <a:off x="0" y="6457950"/>
            <a:ext cx="12192000" cy="365125"/>
          </a:xfrm>
        </p:spPr>
        <p:txBody>
          <a:bodyPr/>
          <a:lstStyle>
            <a:lvl1pPr>
              <a:defRPr/>
            </a:lvl1pPr>
          </a:lstStyle>
          <a:p>
            <a:fld id="{843FDE6D-2E60-40CA-B9A9-021DD7C4E2C0}" type="slidenum">
              <a:rPr lang="zh-CN" altLang="en-US"/>
              <a:pPr/>
              <a:t>‹#›</a:t>
            </a:fld>
            <a:endParaRPr lang="zh-CN" alt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4" name="标题 1"/>
          <p:cNvSpPr txBox="1"/>
          <p:nvPr userDrawn="1"/>
        </p:nvSpPr>
        <p:spPr bwMode="auto">
          <a:xfrm>
            <a:off x="1185333" y="304800"/>
            <a:ext cx="10109200" cy="941388"/>
          </a:xfrm>
          <a:prstGeom prst="rect">
            <a:avLst/>
          </a:prstGeom>
          <a:noFill/>
          <a:ln w="9525">
            <a:noFill/>
            <a:miter lim="800000"/>
          </a:ln>
        </p:spPr>
        <p:txBody>
          <a:bodyPr vert="horz" wrap="square" lIns="0" tIns="0" rIns="0" bIns="0" numCol="1" anchor="t" anchorCtr="0" compatLnSpc="1"/>
          <a:lstStyle>
            <a:lvl1pPr algn="l" rtl="0" eaLnBrk="0" fontAlgn="base" hangingPunct="0">
              <a:spcBef>
                <a:spcPct val="0"/>
              </a:spcBef>
              <a:spcAft>
                <a:spcPct val="0"/>
              </a:spcAft>
              <a:defRPr sz="2800" b="1">
                <a:solidFill>
                  <a:schemeClr val="tx1"/>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a:lstStyle>
          <a:p>
            <a:endParaRPr lang="zh-CN" altLang="en-US" kern="0" dirty="0"/>
          </a:p>
        </p:txBody>
      </p:sp>
      <p:sp>
        <p:nvSpPr>
          <p:cNvPr id="6" name="标题 1"/>
          <p:cNvSpPr>
            <a:spLocks noGrp="1"/>
          </p:cNvSpPr>
          <p:nvPr>
            <p:ph type="title"/>
          </p:nvPr>
        </p:nvSpPr>
        <p:spPr>
          <a:xfrm>
            <a:off x="903111" y="304800"/>
            <a:ext cx="10391423" cy="482600"/>
          </a:xfrm>
        </p:spPr>
        <p:txBody>
          <a:bodyPr/>
          <a:lstStyle/>
          <a:p>
            <a:endParaRPr lang="zh-CN" altLang="en-US" dirty="0"/>
          </a:p>
        </p:txBody>
      </p:sp>
      <p:sp>
        <p:nvSpPr>
          <p:cNvPr id="5" name="灯片编号占位符 9"/>
          <p:cNvSpPr>
            <a:spLocks noGrp="1"/>
          </p:cNvSpPr>
          <p:nvPr>
            <p:ph type="sldNum" sz="quarter" idx="4"/>
          </p:nvPr>
        </p:nvSpPr>
        <p:spPr>
          <a:xfrm>
            <a:off x="0" y="6457950"/>
            <a:ext cx="12192000" cy="365125"/>
          </a:xfrm>
          <a:prstGeom prst="rect">
            <a:avLst/>
          </a:prstGeom>
        </p:spPr>
        <p:txBody>
          <a:bodyPr vert="horz" wrap="square" lIns="91440" tIns="45720" rIns="91440" bIns="45720" numCol="1" anchor="ctr" anchorCtr="0" compatLnSpc="1"/>
          <a:lstStyle>
            <a:lvl1pPr algn="r">
              <a:defRPr sz="1200" b="0">
                <a:solidFill>
                  <a:schemeClr val="bg1">
                    <a:lumMod val="50000"/>
                  </a:schemeClr>
                </a:solidFill>
                <a:latin typeface="+mn-lt"/>
                <a:ea typeface="宋体" pitchFamily="2" charset="-122"/>
              </a:defRPr>
            </a:lvl1pPr>
          </a:lstStyle>
          <a:p>
            <a:fld id="{84CFB1C9-13D2-4FCA-8E43-5D048D3AC9EF}" type="slidenum">
              <a:rPr kumimoji="1" lang="zh-CN" altLang="en-US" smtClean="0"/>
              <a:pPr/>
              <a:t>‹#›</a:t>
            </a:fld>
            <a:endParaRPr kumimoji="1" lang="zh-CN" alt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6"/>
          <p:cNvPicPr>
            <a:picLocks noChangeAspect="1"/>
          </p:cNvPicPr>
          <p:nvPr userDrawn="1"/>
        </p:nvPicPr>
        <p:blipFill>
          <a:blip r:embed="rId12" cstate="print"/>
          <a:srcRect/>
          <a:stretch>
            <a:fillRect/>
          </a:stretch>
        </p:blipFill>
        <p:spPr bwMode="auto">
          <a:xfrm>
            <a:off x="0" y="0"/>
            <a:ext cx="12192000" cy="6858000"/>
          </a:xfrm>
          <a:prstGeom prst="rect">
            <a:avLst/>
          </a:prstGeom>
          <a:noFill/>
          <a:ln w="9525">
            <a:noFill/>
            <a:miter lim="800000"/>
            <a:headEnd/>
            <a:tailEnd/>
          </a:ln>
        </p:spPr>
      </p:pic>
      <p:sp>
        <p:nvSpPr>
          <p:cNvPr id="2" name="矩形 1"/>
          <p:cNvSpPr/>
          <p:nvPr userDrawn="1"/>
        </p:nvSpPr>
        <p:spPr>
          <a:xfrm>
            <a:off x="0" y="0"/>
            <a:ext cx="12192000" cy="6858000"/>
          </a:xfrm>
          <a:prstGeom prst="rect">
            <a:avLst/>
          </a:prstGeom>
          <a:gradFill flip="none" rotWithShape="1">
            <a:gsLst>
              <a:gs pos="100000">
                <a:schemeClr val="bg1">
                  <a:alpha val="59000"/>
                </a:schemeClr>
              </a:gs>
              <a:gs pos="0">
                <a:schemeClr val="bg1">
                  <a:alpha val="3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8" name="矩形 7"/>
          <p:cNvSpPr/>
          <p:nvPr userDrawn="1"/>
        </p:nvSpPr>
        <p:spPr>
          <a:xfrm>
            <a:off x="0" y="6554788"/>
            <a:ext cx="12192000" cy="303212"/>
          </a:xfrm>
          <a:prstGeom prst="rect">
            <a:avLst/>
          </a:prstGeom>
          <a:gradFill>
            <a:gsLst>
              <a:gs pos="0">
                <a:srgbClr val="404040"/>
              </a:gs>
              <a:gs pos="94000">
                <a:srgbClr val="0D0D0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9" name="任意多边形 8"/>
          <p:cNvSpPr/>
          <p:nvPr userDrawn="1"/>
        </p:nvSpPr>
        <p:spPr>
          <a:xfrm>
            <a:off x="0" y="6465888"/>
            <a:ext cx="2305050" cy="392112"/>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gradFill flip="none" rotWithShape="1">
            <a:gsLst>
              <a:gs pos="0">
                <a:srgbClr val="F93D32"/>
              </a:gs>
              <a:gs pos="91000">
                <a:srgbClr val="BE100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0" name="任意多边形 9"/>
          <p:cNvSpPr/>
          <p:nvPr userDrawn="1"/>
        </p:nvSpPr>
        <p:spPr>
          <a:xfrm>
            <a:off x="0" y="566738"/>
            <a:ext cx="168275" cy="454025"/>
          </a:xfrm>
          <a:custGeom>
            <a:avLst/>
            <a:gdLst>
              <a:gd name="connsiteX0" fmla="*/ 0 w 2305316"/>
              <a:gd name="connsiteY0" fmla="*/ 0 h 392806"/>
              <a:gd name="connsiteX1" fmla="*/ 2305316 w 2305316"/>
              <a:gd name="connsiteY1" fmla="*/ 0 h 392806"/>
              <a:gd name="connsiteX2" fmla="*/ 2163649 w 2305316"/>
              <a:gd name="connsiteY2" fmla="*/ 392806 h 392806"/>
              <a:gd name="connsiteX3" fmla="*/ 0 w 2305316"/>
              <a:gd name="connsiteY3" fmla="*/ 392806 h 392806"/>
            </a:gdLst>
            <a:ahLst/>
            <a:cxnLst>
              <a:cxn ang="0">
                <a:pos x="connsiteX0" y="connsiteY0"/>
              </a:cxn>
              <a:cxn ang="0">
                <a:pos x="connsiteX1" y="connsiteY1"/>
              </a:cxn>
              <a:cxn ang="0">
                <a:pos x="connsiteX2" y="connsiteY2"/>
              </a:cxn>
              <a:cxn ang="0">
                <a:pos x="connsiteX3" y="connsiteY3"/>
              </a:cxn>
            </a:cxnLst>
            <a:rect l="l" t="t" r="r" b="b"/>
            <a:pathLst>
              <a:path w="2305316" h="392806">
                <a:moveTo>
                  <a:pt x="0" y="0"/>
                </a:moveTo>
                <a:lnTo>
                  <a:pt x="2305316" y="0"/>
                </a:lnTo>
                <a:lnTo>
                  <a:pt x="2163649" y="392806"/>
                </a:lnTo>
                <a:lnTo>
                  <a:pt x="0" y="392806"/>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cxnSp>
        <p:nvCxnSpPr>
          <p:cNvPr id="7" name="直接连接符 6"/>
          <p:cNvCxnSpPr/>
          <p:nvPr userDrawn="1"/>
        </p:nvCxnSpPr>
        <p:spPr>
          <a:xfrm>
            <a:off x="0" y="1019175"/>
            <a:ext cx="12192000" cy="0"/>
          </a:xfrm>
          <a:prstGeom prst="line">
            <a:avLst/>
          </a:prstGeom>
          <a:ln>
            <a:solidFill>
              <a:srgbClr val="B82E24"/>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6795" y="2547620"/>
            <a:ext cx="7421245" cy="569595"/>
          </a:xfrm>
        </p:spPr>
        <p:txBody>
          <a:bodyPr/>
          <a:lstStyle/>
          <a:p>
            <a:r>
              <a:rPr lang="en-US" altLang="zh-CN" dirty="0">
                <a:latin typeface="微软雅黑" pitchFamily="34" charset="-122"/>
                <a:ea typeface="微软雅黑" pitchFamily="34" charset="-122"/>
                <a:cs typeface="微软雅黑" pitchFamily="34" charset="-122"/>
              </a:rPr>
              <a:t>GBase 8s </a:t>
            </a:r>
            <a:r>
              <a:rPr lang="zh-CN" altLang="en-US" dirty="0">
                <a:latin typeface="微软雅黑" pitchFamily="34" charset="-122"/>
                <a:ea typeface="微软雅黑" pitchFamily="34" charset="-122"/>
                <a:cs typeface="微软雅黑" pitchFamily="34" charset="-122"/>
              </a:rPr>
              <a:t>数据库基本管理和操作模式</a:t>
            </a:r>
            <a:endParaRPr lang="zh-CN" alt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cs typeface="宋体" pitchFamily="2" charset="-122"/>
                <a:sym typeface="+mn-ea"/>
              </a:rPr>
              <a:t>GBase</a:t>
            </a:r>
            <a:r>
              <a:rPr lang="en-US" altLang="zh-CN" dirty="0">
                <a:cs typeface="宋体" pitchFamily="2" charset="-122"/>
                <a:sym typeface="+mn-ea"/>
              </a:rPr>
              <a:t> 8s</a:t>
            </a:r>
            <a:r>
              <a:rPr lang="zh-CN" altLang="en-US" dirty="0">
                <a:cs typeface="宋体" pitchFamily="2" charset="-122"/>
                <a:sym typeface="+mn-ea"/>
              </a:rPr>
              <a:t>操作模式</a:t>
            </a:r>
            <a:r>
              <a:rPr lang="en-US" altLang="zh-CN" b="1" kern="0" dirty="0">
                <a:latin typeface="微软雅黑" pitchFamily="34" charset="-122"/>
                <a:ea typeface="微软雅黑" pitchFamily="34" charset="-122"/>
                <a:cs typeface="宋体" pitchFamily="2" charset="-122"/>
              </a:rPr>
              <a:t/>
            </a:r>
            <a:br>
              <a:rPr lang="en-US" altLang="zh-CN" b="1" kern="0" dirty="0">
                <a:latin typeface="微软雅黑" pitchFamily="34" charset="-122"/>
                <a:ea typeface="微软雅黑" pitchFamily="34" charset="-122"/>
                <a:cs typeface="宋体" pitchFamily="2" charset="-122"/>
              </a:rPr>
            </a:br>
            <a:endParaRPr lang="zh-CN" altLang="en-US"/>
          </a:p>
        </p:txBody>
      </p:sp>
      <p:sp>
        <p:nvSpPr>
          <p:cNvPr id="93187" name="内容占位符 2"/>
          <p:cNvSpPr>
            <a:spLocks noGrp="1"/>
          </p:cNvSpPr>
          <p:nvPr>
            <p:ph type="body" sz="quarter" idx="10"/>
          </p:nvPr>
        </p:nvSpPr>
        <p:spPr>
          <a:xfrm>
            <a:off x="755650" y="1126588"/>
            <a:ext cx="10718800" cy="4888767"/>
          </a:xfrm>
        </p:spPr>
        <p:txBody>
          <a:bodyPr lIns="92160" tIns="46080" rIns="92160" bIns="46080"/>
          <a:lstStyle/>
          <a:p>
            <a:pPr defTabSz="448945">
              <a:lnSpc>
                <a:spcPct val="200000"/>
              </a:lnSpc>
            </a:pPr>
            <a:r>
              <a:rPr lang="en-US" altLang="zh-CN" dirty="0" err="1">
                <a:latin typeface="微软雅黑" pitchFamily="34" charset="-122"/>
                <a:ea typeface="微软雅黑" pitchFamily="34" charset="-122"/>
                <a:cs typeface="微软雅黑" pitchFamily="34" charset="-122"/>
              </a:rPr>
              <a:t>GBase</a:t>
            </a:r>
            <a:r>
              <a:rPr lang="en-US" altLang="zh-CN" dirty="0">
                <a:latin typeface="微软雅黑" pitchFamily="34" charset="-122"/>
                <a:ea typeface="微软雅黑" pitchFamily="34" charset="-122"/>
                <a:cs typeface="微软雅黑" pitchFamily="34" charset="-122"/>
              </a:rPr>
              <a:t> 8s</a:t>
            </a:r>
            <a:r>
              <a:rPr lang="zh-CN" altLang="en-US" dirty="0">
                <a:latin typeface="微软雅黑" pitchFamily="34" charset="-122"/>
                <a:ea typeface="微软雅黑" pitchFamily="34" charset="-122"/>
                <a:cs typeface="微软雅黑" pitchFamily="34" charset="-122"/>
              </a:rPr>
              <a:t>的数据库类型定位</a:t>
            </a:r>
            <a:endParaRPr lang="en-US" altLang="zh-CN" dirty="0">
              <a:latin typeface="微软雅黑" pitchFamily="34" charset="-122"/>
              <a:ea typeface="微软雅黑" pitchFamily="34" charset="-122"/>
              <a:cs typeface="微软雅黑" pitchFamily="34" charset="-122"/>
            </a:endParaRPr>
          </a:p>
          <a:p>
            <a:pPr marL="341630" lvl="1" indent="0" defTabSz="448945">
              <a:lnSpc>
                <a:spcPct val="200000"/>
              </a:lnSpc>
              <a:buNone/>
            </a:pPr>
            <a:r>
              <a:rPr lang="en-US" altLang="zh-CN" dirty="0" err="1">
                <a:latin typeface="微软雅黑" pitchFamily="34" charset="-122"/>
                <a:ea typeface="微软雅黑" pitchFamily="34" charset="-122"/>
                <a:cs typeface="微软雅黑" pitchFamily="34" charset="-122"/>
              </a:rPr>
              <a:t>GBase</a:t>
            </a:r>
            <a:r>
              <a:rPr lang="en-US" altLang="zh-CN" dirty="0">
                <a:latin typeface="微软雅黑" pitchFamily="34" charset="-122"/>
                <a:ea typeface="微软雅黑" pitchFamily="34" charset="-122"/>
                <a:cs typeface="微软雅黑" pitchFamily="34" charset="-122"/>
              </a:rPr>
              <a:t> 8s</a:t>
            </a:r>
            <a:r>
              <a:rPr lang="zh-CN" altLang="en-US" dirty="0">
                <a:latin typeface="微软雅黑" pitchFamily="34" charset="-122"/>
                <a:ea typeface="微软雅黑" pitchFamily="34" charset="-122"/>
                <a:cs typeface="微软雅黑" pitchFamily="34" charset="-122"/>
              </a:rPr>
              <a:t>是一个关系型数据库管理系统</a:t>
            </a:r>
          </a:p>
          <a:p>
            <a:pPr defTabSz="448945">
              <a:lnSpc>
                <a:spcPct val="200000"/>
              </a:lnSpc>
            </a:pPr>
            <a:r>
              <a:rPr lang="zh-CN" altLang="en-US" dirty="0">
                <a:latin typeface="微软雅黑" pitchFamily="34" charset="-122"/>
                <a:ea typeface="微软雅黑" pitchFamily="34" charset="-122"/>
                <a:cs typeface="微软雅黑" pitchFamily="34" charset="-122"/>
              </a:rPr>
              <a:t>数据库操作模式的功能</a:t>
            </a:r>
            <a:endParaRPr lang="en-US" altLang="zh-CN" dirty="0">
              <a:latin typeface="微软雅黑" pitchFamily="34" charset="-122"/>
              <a:ea typeface="微软雅黑" pitchFamily="34" charset="-122"/>
              <a:cs typeface="微软雅黑" pitchFamily="34" charset="-122"/>
            </a:endParaRPr>
          </a:p>
          <a:p>
            <a:pPr marL="341630" lvl="1" indent="0" defTabSz="448945">
              <a:lnSpc>
                <a:spcPct val="200000"/>
              </a:lnSpc>
              <a:buNone/>
            </a:pPr>
            <a:r>
              <a:rPr lang="zh-CN" altLang="en-US" dirty="0">
                <a:latin typeface="微软雅黑" pitchFamily="34" charset="-122"/>
                <a:ea typeface="微软雅黑" pitchFamily="34" charset="-122"/>
                <a:cs typeface="微软雅黑" pitchFamily="34" charset="-122"/>
              </a:rPr>
              <a:t>服务器的操作模式决定用户可以在数据库上执行什么类型的任务以及数据库服务器可以提供什么类型的服务</a:t>
            </a:r>
          </a:p>
          <a:p>
            <a:pPr defTabSz="448945">
              <a:lnSpc>
                <a:spcPct val="200000"/>
              </a:lnSpc>
            </a:pPr>
            <a:r>
              <a:rPr lang="en-US" altLang="zh-CN" dirty="0" err="1">
                <a:latin typeface="微软雅黑" pitchFamily="34" charset="-122"/>
                <a:ea typeface="微软雅黑" pitchFamily="34" charset="-122"/>
                <a:cs typeface="微软雅黑" pitchFamily="34" charset="-122"/>
              </a:rPr>
              <a:t>GBase</a:t>
            </a:r>
            <a:r>
              <a:rPr lang="en-US" altLang="zh-CN" dirty="0">
                <a:latin typeface="微软雅黑" pitchFamily="34" charset="-122"/>
                <a:ea typeface="微软雅黑" pitchFamily="34" charset="-122"/>
                <a:cs typeface="微软雅黑" pitchFamily="34" charset="-122"/>
              </a:rPr>
              <a:t> 8s</a:t>
            </a:r>
            <a:r>
              <a:rPr lang="zh-CN" altLang="en-US" dirty="0">
                <a:latin typeface="微软雅黑" pitchFamily="34" charset="-122"/>
                <a:ea typeface="微软雅黑" pitchFamily="34" charset="-122"/>
                <a:cs typeface="微软雅黑" pitchFamily="34" charset="-122"/>
              </a:rPr>
              <a:t>的操作模式：</a:t>
            </a:r>
          </a:p>
          <a:p>
            <a:pPr lvl="1" defTabSz="448945">
              <a:lnSpc>
                <a:spcPct val="200000"/>
              </a:lnSpc>
            </a:pPr>
            <a:r>
              <a:rPr lang="en-US" altLang="zh-CN" dirty="0" err="1">
                <a:latin typeface="微软雅黑" pitchFamily="34" charset="-122"/>
                <a:ea typeface="微软雅黑" pitchFamily="34" charset="-122"/>
                <a:cs typeface="微软雅黑" pitchFamily="34" charset="-122"/>
              </a:rPr>
              <a:t>GBase</a:t>
            </a:r>
            <a:r>
              <a:rPr lang="en-US" altLang="zh-CN" dirty="0">
                <a:latin typeface="微软雅黑" pitchFamily="34" charset="-122"/>
                <a:ea typeface="微软雅黑" pitchFamily="34" charset="-122"/>
                <a:cs typeface="微软雅黑" pitchFamily="34" charset="-122"/>
              </a:rPr>
              <a:t> 8s</a:t>
            </a:r>
            <a:r>
              <a:rPr lang="zh-CN" altLang="en-US" dirty="0">
                <a:latin typeface="微软雅黑" pitchFamily="34" charset="-122"/>
                <a:ea typeface="微软雅黑" pitchFamily="34" charset="-122"/>
                <a:cs typeface="微软雅黑" pitchFamily="34" charset="-122"/>
              </a:rPr>
              <a:t>操作模式包括</a:t>
            </a:r>
            <a:r>
              <a:rPr lang="en-US" altLang="zh-CN" dirty="0">
                <a:latin typeface="微软雅黑" pitchFamily="34" charset="-122"/>
                <a:ea typeface="微软雅黑" pitchFamily="34" charset="-122"/>
                <a:cs typeface="微软雅黑" pitchFamily="34" charset="-122"/>
              </a:rPr>
              <a:t>4</a:t>
            </a:r>
            <a:r>
              <a:rPr lang="zh-CN" altLang="en-US" dirty="0">
                <a:latin typeface="微软雅黑" pitchFamily="34" charset="-122"/>
                <a:ea typeface="微软雅黑" pitchFamily="34" charset="-122"/>
                <a:cs typeface="微软雅黑" pitchFamily="34" charset="-122"/>
              </a:rPr>
              <a:t>种主要操作模式和</a:t>
            </a:r>
            <a:r>
              <a:rPr lang="en-US" altLang="zh-CN" dirty="0">
                <a:latin typeface="微软雅黑" pitchFamily="34" charset="-122"/>
                <a:ea typeface="微软雅黑" pitchFamily="34" charset="-122"/>
                <a:cs typeface="微软雅黑" pitchFamily="34" charset="-122"/>
              </a:rPr>
              <a:t>3</a:t>
            </a:r>
            <a:r>
              <a:rPr lang="zh-CN" altLang="en-US" dirty="0">
                <a:latin typeface="微软雅黑" pitchFamily="34" charset="-122"/>
                <a:ea typeface="微软雅黑" pitchFamily="34" charset="-122"/>
                <a:cs typeface="微软雅黑" pitchFamily="34" charset="-122"/>
              </a:rPr>
              <a:t>个过渡模式</a:t>
            </a:r>
            <a:endParaRPr lang="en-US" altLang="zh-CN" dirty="0">
              <a:latin typeface="微软雅黑" pitchFamily="34" charset="-122"/>
              <a:ea typeface="微软雅黑" pitchFamily="34" charset="-122"/>
              <a:cs typeface="微软雅黑" pitchFamily="34" charset="-122"/>
            </a:endParaRPr>
          </a:p>
          <a:p>
            <a:pPr lvl="1" defTabSz="448945">
              <a:lnSpc>
                <a:spcPct val="200000"/>
              </a:lnSpc>
            </a:pPr>
            <a:r>
              <a:rPr lang="zh-CN" altLang="en-US" dirty="0">
                <a:latin typeface="微软雅黑" pitchFamily="34" charset="-122"/>
                <a:ea typeface="微软雅黑" pitchFamily="34" charset="-122"/>
                <a:cs typeface="微软雅黑" pitchFamily="34" charset="-122"/>
              </a:rPr>
              <a:t>支持多种操作模式并且可以在各操作模式之间切换</a:t>
            </a:r>
          </a:p>
          <a:p>
            <a:pPr marL="341630" lvl="1" indent="0" defTabSz="448945">
              <a:lnSpc>
                <a:spcPct val="200000"/>
              </a:lnSpc>
              <a:buNone/>
            </a:pPr>
            <a:endParaRPr lang="en-US" altLang="zh-CN" dirty="0">
              <a:latin typeface="微软雅黑" pitchFamily="34" charset="-122"/>
              <a:ea typeface="微软雅黑" pitchFamily="34" charset="-122"/>
              <a:cs typeface="微软雅黑" pitchFamily="34" charset="-122"/>
            </a:endParaRPr>
          </a:p>
        </p:txBody>
      </p:sp>
      <p:sp>
        <p:nvSpPr>
          <p:cNvPr id="5" name="标题 4"/>
          <p:cNvSpPr txBox="1"/>
          <p:nvPr/>
        </p:nvSpPr>
        <p:spPr bwMode="auto">
          <a:xfrm>
            <a:off x="2201333" y="304800"/>
            <a:ext cx="7793567" cy="482600"/>
          </a:xfrm>
          <a:prstGeom prst="rect">
            <a:avLst/>
          </a:prstGeom>
          <a:noFill/>
          <a:ln w="9525">
            <a:noFill/>
            <a:miter lim="800000"/>
          </a:ln>
        </p:spPr>
        <p:txBody>
          <a:bodyPr vert="horz" wrap="square" lIns="0" tIns="0" rIns="0" bIns="0" numCol="1" anchor="t" anchorCtr="0" compatLnSpc="1"/>
          <a:lstStyle/>
          <a:p>
            <a:pPr lvl="0" eaLnBrk="0" fontAlgn="base" hangingPunct="0">
              <a:spcBef>
                <a:spcPct val="0"/>
              </a:spcBef>
              <a:spcAft>
                <a:spcPct val="0"/>
              </a:spcAft>
            </a:pPr>
            <a:endParaRPr lang="en-US" altLang="zh-CN" sz="2800" b="1" kern="0" dirty="0">
              <a:latin typeface="微软雅黑" pitchFamily="34" charset="-122"/>
              <a:ea typeface="微软雅黑" pitchFamily="34" charset="-122"/>
              <a:cs typeface="宋体" pitchFamily="2" charset="-122"/>
            </a:endParaRPr>
          </a:p>
        </p:txBody>
      </p:sp>
    </p:spTree>
  </p:cSld>
  <p:clrMapOvr>
    <a:masterClrMapping/>
  </p:clrMapOvr>
  <p:transition advTm="61766"/>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宋体" pitchFamily="2" charset="-122"/>
                <a:sym typeface="+mn-ea"/>
              </a:rPr>
              <a:t>主要操作模式</a:t>
            </a:r>
            <a:endParaRPr lang="zh-CN" altLang="en-US"/>
          </a:p>
        </p:txBody>
      </p:sp>
      <p:sp>
        <p:nvSpPr>
          <p:cNvPr id="101379" name="Rectangle 3"/>
          <p:cNvSpPr>
            <a:spLocks noGrp="1" noChangeArrowheads="1"/>
          </p:cNvSpPr>
          <p:nvPr>
            <p:ph type="body" sz="quarter" idx="10"/>
          </p:nvPr>
        </p:nvSpPr>
        <p:spPr>
          <a:xfrm>
            <a:off x="763905" y="1278988"/>
            <a:ext cx="10718800" cy="4888767"/>
          </a:xfrm>
        </p:spPr>
        <p:txBody>
          <a:bodyPr>
            <a:normAutofit fontScale="90000" lnSpcReduction="20000"/>
          </a:bodyPr>
          <a:lstStyle/>
          <a:p>
            <a:pPr>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离线模式</a:t>
            </a:r>
            <a:r>
              <a:rPr lang="en-US" altLang="zh-CN" dirty="0">
                <a:latin typeface="微软雅黑" pitchFamily="34" charset="-122"/>
                <a:ea typeface="微软雅黑" pitchFamily="34" charset="-122"/>
                <a:cs typeface="微软雅黑" pitchFamily="34" charset="-122"/>
              </a:rPr>
              <a:t>(Offline)</a:t>
            </a:r>
          </a:p>
          <a:p>
            <a:pPr lvl="1">
              <a:lnSpc>
                <a:spcPct val="150000"/>
              </a:lnSpc>
              <a:buFont typeface="Arial" pitchFamily="34" charset="0"/>
              <a:buChar char="•"/>
            </a:pPr>
            <a:r>
              <a:rPr lang="en-US" altLang="zh-CN" dirty="0" err="1">
                <a:latin typeface="微软雅黑" pitchFamily="34" charset="-122"/>
                <a:ea typeface="微软雅黑" pitchFamily="34" charset="-122"/>
                <a:cs typeface="微软雅黑" pitchFamily="34" charset="-122"/>
              </a:rPr>
              <a:t>数据库服务器没有运行，用户不能访问</a:t>
            </a:r>
            <a:r>
              <a:rPr lang="en-US" altLang="zh-CN" dirty="0">
                <a:latin typeface="微软雅黑" pitchFamily="34" charset="-122"/>
                <a:ea typeface="微软雅黑" pitchFamily="34" charset="-122"/>
                <a:cs typeface="微软雅黑" pitchFamily="34" charset="-122"/>
              </a:rPr>
              <a:t>。</a:t>
            </a:r>
          </a:p>
          <a:p>
            <a:pPr>
              <a:lnSpc>
                <a:spcPct val="150000"/>
              </a:lnSpc>
              <a:buFont typeface="Arial" pitchFamily="34" charset="0"/>
              <a:buChar char="•"/>
            </a:pPr>
            <a:r>
              <a:rPr lang="en-US" altLang="zh-CN" dirty="0">
                <a:latin typeface="微软雅黑" pitchFamily="34" charset="-122"/>
                <a:ea typeface="微软雅黑" pitchFamily="34" charset="-122"/>
                <a:cs typeface="微软雅黑" pitchFamily="34" charset="-122"/>
              </a:rPr>
              <a:t>在线模式 (Online)</a:t>
            </a:r>
          </a:p>
          <a:p>
            <a:pPr lvl="1">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数据库服务器的常规运行状态，所有用户都可以访问数据库服务器。</a:t>
            </a:r>
          </a:p>
          <a:p>
            <a:pPr>
              <a:lnSpc>
                <a:spcPct val="150000"/>
              </a:lnSpc>
              <a:buFont typeface="Arial" pitchFamily="34" charset="0"/>
              <a:buChar char="•"/>
            </a:pPr>
            <a:r>
              <a:rPr lang="en-US" altLang="zh-CN" dirty="0">
                <a:latin typeface="微软雅黑" pitchFamily="34" charset="-122"/>
                <a:ea typeface="微软雅黑" pitchFamily="34" charset="-122"/>
                <a:cs typeface="微软雅黑" pitchFamily="34" charset="-122"/>
              </a:rPr>
              <a:t>管理模式 (Administrative) / 单用户模式(Single-User)</a:t>
            </a:r>
          </a:p>
          <a:p>
            <a:pPr lvl="1">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只允许管理员用户</a:t>
            </a:r>
            <a:r>
              <a:rPr lang="zh-CN" altLang="en-US" dirty="0" smtClean="0">
                <a:latin typeface="微软雅黑" pitchFamily="34" charset="-122"/>
                <a:ea typeface="微软雅黑" pitchFamily="34" charset="-122"/>
                <a:cs typeface="微软雅黑" pitchFamily="34" charset="-122"/>
              </a:rPr>
              <a:t>（</a:t>
            </a:r>
            <a:r>
              <a:rPr lang="en-US" altLang="zh-CN" dirty="0" err="1" smtClean="0">
                <a:latin typeface="微软雅黑" pitchFamily="34" charset="-122"/>
                <a:ea typeface="微软雅黑" pitchFamily="34" charset="-122"/>
                <a:cs typeface="微软雅黑" pitchFamily="34" charset="-122"/>
              </a:rPr>
              <a:t>gbasedbt</a:t>
            </a:r>
            <a:r>
              <a:rPr lang="zh-CN" altLang="en-US" dirty="0" smtClean="0">
                <a:latin typeface="微软雅黑" pitchFamily="34" charset="-122"/>
                <a:ea typeface="微软雅黑" pitchFamily="34" charset="-122"/>
                <a:cs typeface="微软雅黑" pitchFamily="34" charset="-122"/>
              </a:rPr>
              <a:t>用户</a:t>
            </a:r>
            <a:r>
              <a:rPr lang="zh-CN" altLang="en-US" dirty="0">
                <a:latin typeface="微软雅黑" pitchFamily="34" charset="-122"/>
                <a:ea typeface="微软雅黑" pitchFamily="34" charset="-122"/>
                <a:cs typeface="微软雅黑" pitchFamily="34" charset="-122"/>
              </a:rPr>
              <a:t>）连接数据库，</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不允许普通用户</a:t>
            </a:r>
            <a:r>
              <a:rPr lang="zh-CN" altLang="en-US" dirty="0">
                <a:latin typeface="微软雅黑" pitchFamily="34" charset="-122"/>
                <a:ea typeface="微软雅黑" pitchFamily="34" charset="-122"/>
                <a:cs typeface="微软雅黑" pitchFamily="34" charset="-122"/>
              </a:rPr>
              <a:t>连接数据库</a:t>
            </a:r>
            <a:r>
              <a:rPr lang="en-US" altLang="zh-CN" dirty="0">
                <a:latin typeface="微软雅黑" pitchFamily="34" charset="-122"/>
                <a:ea typeface="微软雅黑" pitchFamily="34" charset="-122"/>
                <a:cs typeface="微软雅黑" pitchFamily="34" charset="-122"/>
              </a:rPr>
              <a:t>;</a:t>
            </a:r>
          </a:p>
          <a:p>
            <a:pPr lvl="1">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 应用场景：</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管理员</a:t>
            </a:r>
            <a:r>
              <a:rPr lang="zh-CN" altLang="en-US" dirty="0">
                <a:latin typeface="微软雅黑" pitchFamily="34" charset="-122"/>
                <a:ea typeface="微软雅黑" pitchFamily="34" charset="-122"/>
                <a:cs typeface="微软雅黑" pitchFamily="34" charset="-122"/>
              </a:rPr>
              <a:t>用户可在该模式下连接到数据库，通过</a:t>
            </a:r>
            <a:r>
              <a:rPr lang="en-US" altLang="zh-CN" dirty="0">
                <a:latin typeface="微软雅黑" pitchFamily="34" charset="-122"/>
                <a:ea typeface="微软雅黑" pitchFamily="34" charset="-122"/>
                <a:cs typeface="微软雅黑" pitchFamily="34" charset="-122"/>
              </a:rPr>
              <a:t>SQL</a:t>
            </a:r>
            <a:r>
              <a:rPr lang="zh-CN" altLang="en-US" dirty="0">
                <a:latin typeface="微软雅黑" pitchFamily="34" charset="-122"/>
                <a:ea typeface="微软雅黑" pitchFamily="34" charset="-122"/>
                <a:cs typeface="微软雅黑" pitchFamily="34" charset="-122"/>
              </a:rPr>
              <a:t>语句</a:t>
            </a:r>
            <a:r>
              <a:rPr lang="en-US" altLang="zh-CN" dirty="0" err="1">
                <a:latin typeface="微软雅黑" pitchFamily="34" charset="-122"/>
                <a:ea typeface="微软雅黑" pitchFamily="34" charset="-122"/>
                <a:cs typeface="微软雅黑" pitchFamily="34" charset="-122"/>
              </a:rPr>
              <a:t>维护</a:t>
            </a:r>
            <a:r>
              <a:rPr lang="zh-CN" altLang="en-US" dirty="0">
                <a:latin typeface="微软雅黑" pitchFamily="34" charset="-122"/>
                <a:ea typeface="微软雅黑" pitchFamily="34" charset="-122"/>
                <a:cs typeface="微软雅黑" pitchFamily="34" charset="-122"/>
              </a:rPr>
              <a:t>数据库，同时保证维护期间没有其他普通用户登录数据库。</a:t>
            </a:r>
            <a:endParaRPr lang="en-US" altLang="zh-CN" dirty="0">
              <a:latin typeface="微软雅黑" pitchFamily="34" charset="-122"/>
              <a:ea typeface="微软雅黑" pitchFamily="34" charset="-122"/>
              <a:cs typeface="微软雅黑" pitchFamily="34" charset="-122"/>
            </a:endParaRPr>
          </a:p>
          <a:p>
            <a:pPr>
              <a:lnSpc>
                <a:spcPct val="150000"/>
              </a:lnSpc>
              <a:buFont typeface="Arial" pitchFamily="34" charset="0"/>
              <a:buChar char="•"/>
            </a:pPr>
            <a:r>
              <a:rPr lang="en-US" altLang="zh-CN" dirty="0">
                <a:latin typeface="微软雅黑" pitchFamily="34" charset="-122"/>
                <a:ea typeface="微软雅黑" pitchFamily="34" charset="-122"/>
                <a:cs typeface="微软雅黑" pitchFamily="34" charset="-122"/>
              </a:rPr>
              <a:t>静态模式(Quiescent)</a:t>
            </a:r>
          </a:p>
          <a:p>
            <a:pPr lvl="1">
              <a:lnSpc>
                <a:spcPct val="150000"/>
              </a:lnSpc>
              <a:buFont typeface="Arial" pitchFamily="34" charset="0"/>
              <a:buChar char="•"/>
            </a:pPr>
            <a:r>
              <a:rPr lang="en-US" altLang="zh-CN" dirty="0" err="1">
                <a:latin typeface="微软雅黑" pitchFamily="34" charset="-122"/>
                <a:ea typeface="微软雅黑" pitchFamily="34" charset="-122"/>
                <a:cs typeface="微软雅黑" pitchFamily="34" charset="-122"/>
              </a:rPr>
              <a:t>系统不允许任何用户连接到数据库服务器</a:t>
            </a:r>
            <a:r>
              <a:rPr lang="zh-CN" altLang="en-US" dirty="0">
                <a:latin typeface="微软雅黑" pitchFamily="34" charset="-122"/>
                <a:ea typeface="微软雅黑" pitchFamily="34" charset="-122"/>
                <a:cs typeface="微软雅黑" pitchFamily="34" charset="-122"/>
              </a:rPr>
              <a:t>；</a:t>
            </a:r>
            <a:endParaRPr lang="en-US" altLang="zh-CN" dirty="0">
              <a:latin typeface="微软雅黑" pitchFamily="34" charset="-122"/>
              <a:ea typeface="微软雅黑" pitchFamily="34" charset="-122"/>
              <a:cs typeface="微软雅黑" pitchFamily="34" charset="-122"/>
            </a:endParaRPr>
          </a:p>
          <a:p>
            <a:pPr lvl="1">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应用场景：</a:t>
            </a:r>
            <a:r>
              <a:rPr lang="en-US" altLang="zh-CN" dirty="0">
                <a:latin typeface="微软雅黑" pitchFamily="34" charset="-122"/>
                <a:ea typeface="微软雅黑" pitchFamily="34" charset="-122"/>
                <a:cs typeface="微软雅黑" pitchFamily="34" charset="-122"/>
              </a:rPr>
              <a:t> </a:t>
            </a:r>
            <a:r>
              <a:rPr lang="zh-CN" altLang="en-US" dirty="0">
                <a:latin typeface="微软雅黑" pitchFamily="34" charset="-122"/>
                <a:ea typeface="微软雅黑" pitchFamily="34" charset="-122"/>
                <a:cs typeface="微软雅黑" pitchFamily="34" charset="-122"/>
              </a:rPr>
              <a:t>管理员用户可在该模式下执行命令行程序维护数据库</a:t>
            </a:r>
            <a:r>
              <a:rPr lang="en-US" altLang="zh-CN" dirty="0">
                <a:latin typeface="微软雅黑" pitchFamily="34" charset="-122"/>
                <a:ea typeface="微软雅黑" pitchFamily="34" charset="-122"/>
                <a:cs typeface="微软雅黑" pitchFamily="34" charset="-122"/>
              </a:rPr>
              <a:t>（</a:t>
            </a:r>
            <a:r>
              <a:rPr lang="en-US" altLang="zh-CN" dirty="0" err="1">
                <a:latin typeface="微软雅黑" pitchFamily="34" charset="-122"/>
                <a:ea typeface="微软雅黑" pitchFamily="34" charset="-122"/>
                <a:cs typeface="微软雅黑" pitchFamily="34" charset="-122"/>
              </a:rPr>
              <a:t>如：onspaces</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ontape</a:t>
            </a:r>
            <a:r>
              <a:rPr lang="zh-CN" altLang="en-US" dirty="0" err="1">
                <a:latin typeface="微软雅黑" pitchFamily="34" charset="-122"/>
                <a:ea typeface="微软雅黑" pitchFamily="34" charset="-122"/>
                <a:cs typeface="微软雅黑" pitchFamily="34" charset="-122"/>
              </a:rPr>
              <a:t>，</a:t>
            </a:r>
            <a:r>
              <a:rPr lang="en-US" altLang="zh-CN" dirty="0">
                <a:cs typeface="微软雅黑" pitchFamily="34" charset="-122"/>
                <a:sym typeface="+mn-ea"/>
              </a:rPr>
              <a:t>onparams</a:t>
            </a:r>
            <a:r>
              <a:rPr lang="en-US" altLang="zh-CN" dirty="0">
                <a:latin typeface="微软雅黑" pitchFamily="34" charset="-122"/>
                <a:ea typeface="微软雅黑" pitchFamily="34" charset="-122"/>
                <a:cs typeface="微软雅黑" pitchFamily="34" charset="-122"/>
              </a:rPr>
              <a:t>）</a:t>
            </a:r>
            <a:r>
              <a:rPr lang="zh-CN" altLang="en-US" dirty="0">
                <a:latin typeface="微软雅黑" pitchFamily="34" charset="-122"/>
                <a:ea typeface="微软雅黑" pitchFamily="34" charset="-122"/>
                <a:cs typeface="微软雅黑" pitchFamily="34" charset="-122"/>
              </a:rPr>
              <a:t>，同时保证维护期间没有任何用户连接到数据库。</a:t>
            </a:r>
          </a:p>
        </p:txBody>
      </p:sp>
      <p:sp>
        <p:nvSpPr>
          <p:cNvPr id="7" name="标题 4"/>
          <p:cNvSpPr txBox="1"/>
          <p:nvPr/>
        </p:nvSpPr>
        <p:spPr bwMode="auto">
          <a:xfrm>
            <a:off x="2201333" y="304800"/>
            <a:ext cx="7793567" cy="482600"/>
          </a:xfrm>
          <a:prstGeom prst="rect">
            <a:avLst/>
          </a:prstGeom>
          <a:noFill/>
          <a:ln w="9525">
            <a:noFill/>
            <a:miter lim="800000"/>
          </a:ln>
        </p:spPr>
        <p:txBody>
          <a:bodyPr vert="horz" wrap="square" lIns="0" tIns="0" rIns="0" bIns="0" numCol="1" anchor="t" anchorCtr="0" compatLnSpc="1"/>
          <a:lstStyle/>
          <a:p>
            <a:pPr lvl="0" eaLnBrk="0" fontAlgn="base" hangingPunct="0">
              <a:spcBef>
                <a:spcPct val="0"/>
              </a:spcBef>
              <a:spcAft>
                <a:spcPct val="0"/>
              </a:spcAft>
            </a:pPr>
            <a:endParaRPr lang="en-US" altLang="zh-CN" sz="2800" b="1" kern="0" dirty="0">
              <a:latin typeface="微软雅黑" pitchFamily="34" charset="-122"/>
              <a:ea typeface="微软雅黑" pitchFamily="34" charset="-122"/>
              <a:cs typeface="宋体" pitchFamily="2" charset="-122"/>
            </a:endParaRPr>
          </a:p>
        </p:txBody>
      </p:sp>
    </p:spTree>
  </p:cSld>
  <p:clrMapOvr>
    <a:masterClrMapping/>
  </p:clrMapOvr>
  <p:transition advTm="8451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cs typeface="微软雅黑" pitchFamily="34" charset="-122"/>
                <a:sym typeface="+mn-ea"/>
              </a:rPr>
              <a:t>过渡模式</a:t>
            </a:r>
            <a:endParaRPr lang="zh-CN" altLang="en-US"/>
          </a:p>
        </p:txBody>
      </p:sp>
      <p:sp>
        <p:nvSpPr>
          <p:cNvPr id="102403" name="Rectangle 3"/>
          <p:cNvSpPr>
            <a:spLocks noGrp="1" noChangeArrowheads="1"/>
          </p:cNvSpPr>
          <p:nvPr>
            <p:ph type="body" sz="quarter" idx="10"/>
          </p:nvPr>
        </p:nvSpPr>
        <p:spPr/>
        <p:txBody>
          <a:bodyPr>
            <a:normAutofit/>
          </a:bodyPr>
          <a:lstStyle/>
          <a:p>
            <a:pPr>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初始化模式 (Initialization)</a:t>
            </a:r>
            <a:r>
              <a:rPr lang="en-US" altLang="zh-CN" dirty="0">
                <a:latin typeface="微软雅黑" pitchFamily="34" charset="-122"/>
                <a:ea typeface="微软雅黑" pitchFamily="34" charset="-122"/>
                <a:cs typeface="微软雅黑" pitchFamily="34" charset="-122"/>
              </a:rPr>
              <a:t>	</a:t>
            </a:r>
          </a:p>
          <a:p>
            <a:pPr marL="571500" indent="-457200">
              <a:lnSpc>
                <a:spcPct val="150000"/>
              </a:lnSpc>
              <a:buFont typeface="Wingdings" charset="0"/>
              <a:buNone/>
            </a:pPr>
            <a:r>
              <a:rPr lang="zh-CN" altLang="en-US" sz="2100" dirty="0">
                <a:latin typeface="微软雅黑" pitchFamily="34" charset="-122"/>
                <a:ea typeface="微软雅黑" pitchFamily="34" charset="-122"/>
                <a:cs typeface="微软雅黑" pitchFamily="34" charset="-122"/>
              </a:rPr>
              <a:t>	</a:t>
            </a:r>
            <a:r>
              <a:rPr lang="zh-CN" altLang="en-US" sz="1700" dirty="0">
                <a:latin typeface="微软雅黑" pitchFamily="34" charset="-122"/>
                <a:ea typeface="微软雅黑" pitchFamily="34" charset="-122"/>
                <a:cs typeface="微软雅黑" pitchFamily="34" charset="-122"/>
              </a:rPr>
              <a:t>将服务器从离线模式切换到其它三种主要模式过程中的模式， </a:t>
            </a:r>
            <a:r>
              <a:rPr lang="zh-CN" sz="1700" dirty="0">
                <a:latin typeface="微软雅黑" pitchFamily="34" charset="-122"/>
                <a:ea typeface="微软雅黑" pitchFamily="34" charset="-122"/>
                <a:cs typeface="微软雅黑" pitchFamily="34" charset="-122"/>
              </a:rPr>
              <a:t>在</a:t>
            </a:r>
            <a:r>
              <a:rPr lang="zh-CN" altLang="en-US" sz="1700" dirty="0">
                <a:latin typeface="微软雅黑" pitchFamily="34" charset="-122"/>
                <a:ea typeface="微软雅黑" pitchFamily="34" charset="-122"/>
                <a:cs typeface="微软雅黑" pitchFamily="34" charset="-122"/>
              </a:rPr>
              <a:t>该</a:t>
            </a:r>
            <a:r>
              <a:rPr lang="zh-CN" sz="1700" dirty="0">
                <a:latin typeface="微软雅黑" pitchFamily="34" charset="-122"/>
                <a:ea typeface="微软雅黑" pitchFamily="34" charset="-122"/>
                <a:cs typeface="微软雅黑" pitchFamily="34" charset="-122"/>
              </a:rPr>
              <a:t>模式期间，会发生共享内存初始化，</a:t>
            </a:r>
            <a:r>
              <a:rPr lang="zh-CN" altLang="en-US" sz="1700" dirty="0">
                <a:latin typeface="微软雅黑" pitchFamily="34" charset="-122"/>
                <a:ea typeface="微软雅黑" pitchFamily="34" charset="-122"/>
                <a:cs typeface="微软雅黑" pitchFamily="34" charset="-122"/>
              </a:rPr>
              <a:t>也</a:t>
            </a:r>
            <a:r>
              <a:rPr lang="zh-CN" sz="1700" dirty="0">
                <a:latin typeface="微软雅黑" pitchFamily="34" charset="-122"/>
                <a:ea typeface="微软雅黑" pitchFamily="34" charset="-122"/>
                <a:cs typeface="微软雅黑" pitchFamily="34" charset="-122"/>
              </a:rPr>
              <a:t>可以包括磁盘初始化。</a:t>
            </a:r>
            <a:endParaRPr lang="en-US" altLang="zh-CN" sz="1700" b="1" dirty="0">
              <a:latin typeface="微软雅黑" pitchFamily="34" charset="-122"/>
              <a:ea typeface="微软雅黑" pitchFamily="34" charset="-122"/>
              <a:cs typeface="微软雅黑" pitchFamily="34" charset="-122"/>
            </a:endParaRPr>
          </a:p>
          <a:p>
            <a:pPr>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恢复模式</a:t>
            </a:r>
            <a:r>
              <a:rPr lang="en-US" altLang="zh-CN" dirty="0">
                <a:latin typeface="微软雅黑" pitchFamily="34" charset="-122"/>
                <a:ea typeface="微软雅黑" pitchFamily="34" charset="-122"/>
                <a:cs typeface="微软雅黑" pitchFamily="34" charset="-122"/>
              </a:rPr>
              <a:t>(Recovery)</a:t>
            </a:r>
          </a:p>
          <a:p>
            <a:pPr marL="571500" indent="-457200">
              <a:lnSpc>
                <a:spcPct val="150000"/>
              </a:lnSpc>
              <a:buFont typeface="Wingdings" charset="0"/>
              <a:buNone/>
            </a:pPr>
            <a:r>
              <a:rPr lang="zh-CN" altLang="en-US" dirty="0">
                <a:latin typeface="微软雅黑" pitchFamily="34" charset="-122"/>
                <a:ea typeface="微软雅黑" pitchFamily="34" charset="-122"/>
                <a:cs typeface="微软雅黑" pitchFamily="34" charset="-122"/>
              </a:rPr>
              <a:t>	</a:t>
            </a:r>
            <a:r>
              <a:rPr lang="zh-CN" altLang="en-US" sz="1700" dirty="0">
                <a:latin typeface="微软雅黑" pitchFamily="34" charset="-122"/>
                <a:ea typeface="微软雅黑" pitchFamily="34" charset="-122"/>
                <a:cs typeface="微软雅黑" pitchFamily="34" charset="-122"/>
              </a:rPr>
              <a:t>若服务器上次是异常离线的，则在从离线模式切换至其它三种主要模式时，服务器会进入该模式进行快速恢复。</a:t>
            </a:r>
          </a:p>
          <a:p>
            <a:pPr>
              <a:lnSpc>
                <a:spcPct val="150000"/>
              </a:lnSpc>
              <a:buFont typeface="Arial" pitchFamily="34" charset="0"/>
              <a:buChar char="•"/>
            </a:pPr>
            <a:r>
              <a:rPr lang="zh-CN" altLang="en-US" dirty="0">
                <a:latin typeface="微软雅黑" pitchFamily="34" charset="-122"/>
                <a:ea typeface="微软雅黑" pitchFamily="34" charset="-122"/>
                <a:cs typeface="微软雅黑" pitchFamily="34" charset="-122"/>
              </a:rPr>
              <a:t>关闭模式</a:t>
            </a:r>
            <a:r>
              <a:rPr lang="en-US" altLang="zh-CN" dirty="0">
                <a:latin typeface="微软雅黑" pitchFamily="34" charset="-122"/>
                <a:ea typeface="微软雅黑" pitchFamily="34" charset="-122"/>
                <a:cs typeface="微软雅黑" pitchFamily="34" charset="-122"/>
              </a:rPr>
              <a:t>(Shutdown)</a:t>
            </a:r>
          </a:p>
          <a:p>
            <a:pPr marL="571500" indent="-457200">
              <a:lnSpc>
                <a:spcPct val="150000"/>
              </a:lnSpc>
              <a:buFont typeface="Wingdings" charset="0"/>
              <a:buNone/>
            </a:pPr>
            <a:r>
              <a:rPr lang="zh-CN" altLang="en-US" dirty="0">
                <a:latin typeface="微软雅黑" pitchFamily="34" charset="-122"/>
                <a:ea typeface="微软雅黑" pitchFamily="34" charset="-122"/>
                <a:cs typeface="微软雅黑" pitchFamily="34" charset="-122"/>
              </a:rPr>
              <a:t>	</a:t>
            </a:r>
            <a:r>
              <a:rPr lang="zh-CN" altLang="en-US" sz="1700" dirty="0">
                <a:latin typeface="微软雅黑" pitchFamily="34" charset="-122"/>
                <a:ea typeface="微软雅黑" pitchFamily="34" charset="-122"/>
                <a:cs typeface="微软雅黑" pitchFamily="34" charset="-122"/>
              </a:rPr>
              <a:t>数据库服务器从在线模式切换至静态模式过程中的模式 。在该模式下，当前用户可以访问数据库服务器，但是新用户不能访问数据库服务器</a:t>
            </a:r>
            <a:r>
              <a:rPr lang="zh-CN" altLang="en-US" sz="1900" dirty="0">
                <a:latin typeface="微软雅黑" pitchFamily="34" charset="-122"/>
                <a:ea typeface="微软雅黑" pitchFamily="34" charset="-122"/>
                <a:cs typeface="微软雅黑" pitchFamily="34" charset="-122"/>
              </a:rPr>
              <a:t>。</a:t>
            </a:r>
          </a:p>
        </p:txBody>
      </p:sp>
      <p:sp>
        <p:nvSpPr>
          <p:cNvPr id="5" name="标题 4"/>
          <p:cNvSpPr txBox="1"/>
          <p:nvPr/>
        </p:nvSpPr>
        <p:spPr bwMode="auto">
          <a:xfrm>
            <a:off x="2201333" y="304800"/>
            <a:ext cx="7793567" cy="482600"/>
          </a:xfrm>
          <a:prstGeom prst="rect">
            <a:avLst/>
          </a:prstGeom>
          <a:noFill/>
          <a:ln w="9525">
            <a:noFill/>
            <a:miter lim="800000"/>
          </a:ln>
        </p:spPr>
        <p:txBody>
          <a:bodyPr vert="horz" wrap="square" lIns="0" tIns="0" rIns="0" bIns="0" numCol="1" anchor="t" anchorCtr="0" compatLnSpc="1"/>
          <a:lstStyle/>
          <a:p>
            <a:pPr lvl="0" eaLnBrk="0" fontAlgn="base" hangingPunct="0">
              <a:spcBef>
                <a:spcPct val="0"/>
              </a:spcBef>
              <a:spcAft>
                <a:spcPct val="0"/>
              </a:spcAft>
            </a:pPr>
            <a:endParaRPr kumimoji="0" lang="zh-CN" altLang="en-US" sz="2800" b="1" i="0" u="none" strike="noStrike" kern="0" cap="none" spc="0" normalizeH="0" baseline="0" noProof="0" dirty="0">
              <a:ln>
                <a:noFill/>
              </a:ln>
              <a:solidFill>
                <a:schemeClr val="tx1"/>
              </a:solidFill>
              <a:effectLst/>
              <a:uLnTx/>
              <a:uFillTx/>
              <a:latin typeface="微软雅黑" pitchFamily="34" charset="-122"/>
              <a:ea typeface="微软雅黑" pitchFamily="34" charset="-122"/>
              <a:cs typeface="+mj-cs"/>
            </a:endParaRPr>
          </a:p>
        </p:txBody>
      </p:sp>
    </p:spTree>
  </p:cSld>
  <p:clrMapOvr>
    <a:masterClrMapping/>
  </p:clrMapOvr>
  <p:transition advTm="88375"/>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矩形 3"/>
          <p:cNvSpPr/>
          <p:nvPr/>
        </p:nvSpPr>
        <p:spPr bwMode="auto">
          <a:xfrm>
            <a:off x="3339148" y="19608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一</a:t>
            </a:r>
          </a:p>
        </p:txBody>
      </p:sp>
      <p:sp>
        <p:nvSpPr>
          <p:cNvPr id="9" name="矩形 8"/>
          <p:cNvSpPr/>
          <p:nvPr/>
        </p:nvSpPr>
        <p:spPr bwMode="auto">
          <a:xfrm>
            <a:off x="3339148" y="2854960"/>
            <a:ext cx="7223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二</a:t>
            </a:r>
          </a:p>
        </p:txBody>
      </p:sp>
      <p:sp>
        <p:nvSpPr>
          <p:cNvPr id="14" name="矩形 13"/>
          <p:cNvSpPr/>
          <p:nvPr/>
        </p:nvSpPr>
        <p:spPr bwMode="auto">
          <a:xfrm>
            <a:off x="3339148" y="3749040"/>
            <a:ext cx="7223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itchFamily="34" charset="-122"/>
                <a:ea typeface="微软雅黑" pitchFamily="34" charset="-122"/>
              </a:rPr>
              <a:t>三</a:t>
            </a:r>
          </a:p>
        </p:txBody>
      </p:sp>
      <p:sp>
        <p:nvSpPr>
          <p:cNvPr id="24" name="文本框 55"/>
          <p:cNvSpPr txBox="1">
            <a:spLocks noChangeArrowheads="1"/>
          </p:cNvSpPr>
          <p:nvPr/>
        </p:nvSpPr>
        <p:spPr bwMode="auto">
          <a:xfrm>
            <a:off x="4369435" y="2073409"/>
            <a:ext cx="4236720" cy="417830"/>
          </a:xfrm>
          <a:prstGeom prst="rect">
            <a:avLst/>
          </a:prstGeom>
          <a:noFill/>
          <a:ln w="9525">
            <a:noFill/>
            <a:miter lim="800000"/>
          </a:ln>
        </p:spPr>
        <p:txBody>
          <a:bodyPr wrap="square">
            <a:spAutoFit/>
          </a:bodyPr>
          <a:lstStyle/>
          <a:p>
            <a:pPr algn="ctr"/>
            <a:r>
              <a:rPr lang="en-US" altLang="zh-CN" sz="2000" kern="0" dirty="0" err="1">
                <a:solidFill>
                  <a:schemeClr val="bg1"/>
                </a:solidFill>
                <a:latin typeface="微软雅黑" pitchFamily="34" charset="-122"/>
                <a:ea typeface="微软雅黑" pitchFamily="34" charset="-122"/>
                <a:sym typeface="+mn-ea"/>
              </a:rPr>
              <a:t>GBase</a:t>
            </a:r>
            <a:r>
              <a:rPr lang="en-US" altLang="zh-CN" sz="2000" kern="0" dirty="0">
                <a:solidFill>
                  <a:schemeClr val="bg1"/>
                </a:solidFill>
                <a:latin typeface="微软雅黑" pitchFamily="34" charset="-122"/>
                <a:ea typeface="微软雅黑" pitchFamily="34" charset="-122"/>
                <a:sym typeface="+mn-ea"/>
              </a:rPr>
              <a:t> 8s</a:t>
            </a:r>
            <a:r>
              <a:rPr lang="zh-CN" altLang="en-US" sz="2000" kern="0" dirty="0">
                <a:solidFill>
                  <a:schemeClr val="bg1"/>
                </a:solidFill>
                <a:latin typeface="微软雅黑" pitchFamily="34" charset="-122"/>
                <a:ea typeface="微软雅黑" pitchFamily="34" charset="-122"/>
                <a:sym typeface="+mn-ea"/>
              </a:rPr>
              <a:t>初级管理          </a:t>
            </a:r>
            <a:endParaRPr lang="zh-CN" altLang="en-US" sz="2000" spc="200" dirty="0">
              <a:solidFill>
                <a:schemeClr val="bg1"/>
              </a:solidFill>
              <a:latin typeface="微软雅黑" pitchFamily="34" charset="-122"/>
              <a:ea typeface="微软雅黑" pitchFamily="34" charset="-122"/>
            </a:endParaRPr>
          </a:p>
        </p:txBody>
      </p:sp>
      <p:sp>
        <p:nvSpPr>
          <p:cNvPr id="25" name="文本框 55"/>
          <p:cNvSpPr txBox="1">
            <a:spLocks noChangeArrowheads="1"/>
          </p:cNvSpPr>
          <p:nvPr/>
        </p:nvSpPr>
        <p:spPr bwMode="auto">
          <a:xfrm>
            <a:off x="4378960" y="2965584"/>
            <a:ext cx="4236720" cy="417830"/>
          </a:xfrm>
          <a:prstGeom prst="rect">
            <a:avLst/>
          </a:prstGeom>
          <a:noFill/>
          <a:ln w="9525">
            <a:noFill/>
            <a:miter lim="800000"/>
          </a:ln>
        </p:spPr>
        <p:txBody>
          <a:bodyPr wrap="square">
            <a:spAutoFit/>
          </a:bodyPr>
          <a:lstStyle/>
          <a:p>
            <a:pPr marL="0" lvl="0" algn="ctr">
              <a:spcBef>
                <a:spcPct val="20000"/>
              </a:spcBef>
              <a:buClr>
                <a:srgbClr val="FD0000"/>
              </a:buClr>
              <a:defRPr/>
            </a:pP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a:t>
            </a:r>
            <a:endParaRPr lang="zh-CN" altLang="en-US" sz="2000" spc="200" dirty="0">
              <a:solidFill>
                <a:schemeClr val="bg1"/>
              </a:solidFill>
              <a:latin typeface="微软雅黑" pitchFamily="34" charset="-122"/>
              <a:ea typeface="微软雅黑" pitchFamily="34" charset="-122"/>
            </a:endParaRPr>
          </a:p>
        </p:txBody>
      </p:sp>
      <p:sp>
        <p:nvSpPr>
          <p:cNvPr id="26" name="文本框 55"/>
          <p:cNvSpPr txBox="1">
            <a:spLocks noChangeArrowheads="1"/>
          </p:cNvSpPr>
          <p:nvPr/>
        </p:nvSpPr>
        <p:spPr bwMode="auto">
          <a:xfrm>
            <a:off x="4378960" y="3871208"/>
            <a:ext cx="4236720" cy="417830"/>
          </a:xfrm>
          <a:prstGeom prst="rect">
            <a:avLst/>
          </a:prstGeom>
          <a:noFill/>
          <a:ln w="9525">
            <a:noFill/>
            <a:miter lim="800000"/>
          </a:ln>
        </p:spPr>
        <p:txBody>
          <a:bodyPr wrap="square">
            <a:spAutoFit/>
          </a:bodyPr>
          <a:lstStyle/>
          <a:p>
            <a:pPr algn="ct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操作模式的更改</a:t>
            </a:r>
            <a:endParaRPr lang="zh-CN" altLang="en-US" sz="2000" spc="2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zh-CN" altLang="en-US" dirty="0">
                <a:cs typeface="宋体" pitchFamily="2" charset="-122"/>
              </a:rPr>
              <a:t>查看服务器的操作模式</a:t>
            </a:r>
          </a:p>
        </p:txBody>
      </p:sp>
      <p:sp>
        <p:nvSpPr>
          <p:cNvPr id="83971" name="Text Box 3"/>
          <p:cNvSpPr txBox="1">
            <a:spLocks noChangeArrowheads="1"/>
          </p:cNvSpPr>
          <p:nvPr/>
        </p:nvSpPr>
        <p:spPr bwMode="black">
          <a:xfrm>
            <a:off x="390645" y="1273841"/>
            <a:ext cx="10564902" cy="3786294"/>
          </a:xfrm>
          <a:prstGeom prst="rect">
            <a:avLst/>
          </a:prstGeom>
          <a:solidFill>
            <a:schemeClr val="bg1">
              <a:lumMod val="95000"/>
            </a:schemeClr>
          </a:solidFill>
          <a:ln w="3175">
            <a:solidFill>
              <a:schemeClr val="tx1"/>
            </a:solidFill>
          </a:ln>
          <a:effectLst/>
        </p:spPr>
        <p:txBody>
          <a:bodyPr wrap="square" lIns="92075" tIns="46038" rIns="92075" bIns="46038">
            <a:spAutoFit/>
          </a:bodyPr>
          <a:lstStyle>
            <a:lvl1pPr marL="266700" indent="-266700" eaLnBrk="0" hangingPunct="0">
              <a:defRPr sz="1400" b="1">
                <a:solidFill>
                  <a:schemeClr val="tx1"/>
                </a:solidFill>
                <a:latin typeface="Arial" pitchFamily="34" charset="0"/>
                <a:ea typeface="宋体" pitchFamily="2" charset="-122"/>
                <a:cs typeface="Arial" pitchFamily="34" charset="0"/>
              </a:defRPr>
            </a:lvl1pPr>
            <a:lvl2pPr marL="723900" indent="-266700" eaLnBrk="0" hangingPunct="0">
              <a:defRPr sz="1400" b="1">
                <a:solidFill>
                  <a:schemeClr val="tx1"/>
                </a:solidFill>
                <a:latin typeface="Arial" pitchFamily="34" charset="0"/>
                <a:ea typeface="Arial" pitchFamily="34" charset="0"/>
                <a:cs typeface="Arial" pitchFamily="34" charset="0"/>
              </a:defRPr>
            </a:lvl2pPr>
            <a:lvl3pPr marL="1181100" indent="-266700" eaLnBrk="0" hangingPunct="0">
              <a:defRPr sz="1400" b="1">
                <a:solidFill>
                  <a:schemeClr val="tx1"/>
                </a:solidFill>
                <a:latin typeface="Arial" pitchFamily="34" charset="0"/>
                <a:ea typeface="Arial" pitchFamily="34" charset="0"/>
                <a:cs typeface="Arial" pitchFamily="34" charset="0"/>
              </a:defRPr>
            </a:lvl3pPr>
            <a:lvl4pPr marL="1638300" indent="-266700" eaLnBrk="0" hangingPunct="0">
              <a:defRPr sz="1400" b="1">
                <a:solidFill>
                  <a:schemeClr val="tx1"/>
                </a:solidFill>
                <a:latin typeface="Arial" pitchFamily="34" charset="0"/>
                <a:ea typeface="Arial" pitchFamily="34" charset="0"/>
                <a:cs typeface="Arial" pitchFamily="34" charset="0"/>
              </a:defRPr>
            </a:lvl4pPr>
            <a:lvl5pPr marL="2095500" indent="-266700" eaLnBrk="0" hangingPunct="0">
              <a:defRPr sz="1400" b="1">
                <a:solidFill>
                  <a:schemeClr val="tx1"/>
                </a:solidFill>
                <a:latin typeface="Arial" pitchFamily="34" charset="0"/>
                <a:ea typeface="Arial" pitchFamily="34" charset="0"/>
                <a:cs typeface="Arial" pitchFamily="34" charset="0"/>
              </a:defRPr>
            </a:lvl5pPr>
            <a:lvl6pPr marL="25527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6pPr>
            <a:lvl7pPr marL="30099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7pPr>
            <a:lvl8pPr marL="34671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8pPr>
            <a:lvl9pPr marL="39243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9pPr>
          </a:lstStyle>
          <a:p>
            <a:pPr eaLnBrk="1" hangingPunct="1">
              <a:lnSpc>
                <a:spcPct val="125000"/>
              </a:lnSpc>
              <a:spcBef>
                <a:spcPts val="0"/>
              </a:spcBef>
              <a:spcAft>
                <a:spcPts val="0"/>
              </a:spcAft>
            </a:pPr>
            <a:r>
              <a:rPr lang="en-US" altLang="zh-CN" sz="2000" b="0" dirty="0" err="1">
                <a:latin typeface="微软雅黑" pitchFamily="34" charset="-122"/>
                <a:ea typeface="微软雅黑" pitchFamily="34" charset="-122"/>
                <a:cs typeface="宋体" pitchFamily="2" charset="-122"/>
                <a:sym typeface="+mn-ea"/>
              </a:rPr>
              <a:t>onstat</a:t>
            </a:r>
            <a:r>
              <a:rPr lang="en-US" altLang="zh-CN" sz="2000" b="0" dirty="0">
                <a:latin typeface="微软雅黑" pitchFamily="34" charset="-122"/>
                <a:ea typeface="微软雅黑" pitchFamily="34" charset="-122"/>
                <a:cs typeface="宋体" pitchFamily="2" charset="-122"/>
                <a:sym typeface="+mn-ea"/>
              </a:rPr>
              <a:t> –</a:t>
            </a:r>
            <a:endParaRPr lang="en-US" altLang="zh-CN" sz="20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1600" b="0" dirty="0">
                <a:latin typeface="微软雅黑" pitchFamily="34" charset="-122"/>
                <a:ea typeface="微软雅黑" pitchFamily="34" charset="-122"/>
                <a:cs typeface="宋体" pitchFamily="2" charset="-122"/>
                <a:sym typeface="+mn-ea"/>
              </a:rPr>
              <a:t>shared memory not initialized for </a:t>
            </a:r>
            <a:r>
              <a:rPr lang="en-US" altLang="zh-CN" sz="1600" b="0" dirty="0" smtClean="0">
                <a:latin typeface="微软雅黑" pitchFamily="34" charset="-122"/>
                <a:ea typeface="微软雅黑" pitchFamily="34" charset="-122"/>
                <a:cs typeface="宋体" pitchFamily="2" charset="-122"/>
                <a:sym typeface="+mn-ea"/>
              </a:rPr>
              <a:t>GBASEDBTSERVER </a:t>
            </a:r>
            <a:r>
              <a:rPr lang="en-US" altLang="zh-CN" sz="1600" b="0" dirty="0">
                <a:latin typeface="微软雅黑" pitchFamily="34" charset="-122"/>
                <a:ea typeface="微软雅黑" pitchFamily="34" charset="-122"/>
                <a:cs typeface="宋体" pitchFamily="2" charset="-122"/>
                <a:sym typeface="+mn-ea"/>
              </a:rPr>
              <a:t>‘gbaseserver'</a:t>
            </a:r>
          </a:p>
          <a:p>
            <a:pPr eaLnBrk="1" hangingPunct="1">
              <a:lnSpc>
                <a:spcPct val="125000"/>
              </a:lnSpc>
              <a:spcBef>
                <a:spcPts val="0"/>
              </a:spcBef>
              <a:spcAft>
                <a:spcPts val="0"/>
              </a:spcAft>
            </a:pPr>
            <a:endParaRPr lang="en-US" altLang="zh-CN" sz="1600" b="0" dirty="0" err="1">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2000" b="0" dirty="0" err="1">
                <a:latin typeface="微软雅黑" pitchFamily="34" charset="-122"/>
                <a:ea typeface="微软雅黑" pitchFamily="34" charset="-122"/>
                <a:cs typeface="宋体" pitchFamily="2" charset="-122"/>
              </a:rPr>
              <a:t>onstat</a:t>
            </a:r>
            <a:r>
              <a:rPr lang="en-US" altLang="zh-CN" sz="2000" b="0" dirty="0">
                <a:latin typeface="微软雅黑" pitchFamily="34" charset="-122"/>
                <a:ea typeface="微软雅黑" pitchFamily="34" charset="-122"/>
                <a:cs typeface="宋体" pitchFamily="2" charset="-122"/>
              </a:rPr>
              <a:t> –</a:t>
            </a:r>
            <a:endParaRPr lang="en-US" altLang="zh-CN" sz="16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1600" b="0" dirty="0" smtClean="0">
                <a:latin typeface="微软雅黑" pitchFamily="34" charset="-122"/>
                <a:ea typeface="微软雅黑" pitchFamily="34" charset="-122"/>
                <a:cs typeface="宋体" pitchFamily="2" charset="-122"/>
              </a:rPr>
              <a:t>GBase Database Server </a:t>
            </a:r>
            <a:r>
              <a:rPr lang="en-US" altLang="zh-CN" sz="1600" b="0" dirty="0">
                <a:latin typeface="微软雅黑" pitchFamily="34" charset="-122"/>
                <a:ea typeface="微软雅黑" pitchFamily="34" charset="-122"/>
                <a:cs typeface="宋体" pitchFamily="2" charset="-122"/>
              </a:rPr>
              <a:t>Version 12.10.FC4G1AEE -- </a:t>
            </a:r>
            <a:r>
              <a:rPr lang="en-US" altLang="zh-CN" sz="1600" dirty="0">
                <a:latin typeface="微软雅黑" pitchFamily="34" charset="-122"/>
                <a:ea typeface="微软雅黑" pitchFamily="34" charset="-122"/>
                <a:cs typeface="宋体" pitchFamily="2" charset="-122"/>
              </a:rPr>
              <a:t>On-Line </a:t>
            </a:r>
            <a:r>
              <a:rPr lang="en-US" altLang="zh-CN" sz="1600" b="0" dirty="0">
                <a:latin typeface="微软雅黑" pitchFamily="34" charset="-122"/>
                <a:ea typeface="微软雅黑" pitchFamily="34" charset="-122"/>
                <a:cs typeface="宋体" pitchFamily="2" charset="-122"/>
              </a:rPr>
              <a:t>-- Up 00:34:04 -- 1156248 Kbytes</a:t>
            </a:r>
          </a:p>
          <a:p>
            <a:pPr eaLnBrk="1" hangingPunct="1">
              <a:lnSpc>
                <a:spcPct val="125000"/>
              </a:lnSpc>
              <a:spcBef>
                <a:spcPts val="0"/>
              </a:spcBef>
              <a:spcAft>
                <a:spcPts val="0"/>
              </a:spcAft>
            </a:pPr>
            <a:endParaRPr lang="en-US" altLang="zh-CN" sz="16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2000" b="0" dirty="0" err="1">
                <a:latin typeface="微软雅黑" pitchFamily="34" charset="-122"/>
                <a:ea typeface="微软雅黑" pitchFamily="34" charset="-122"/>
                <a:cs typeface="宋体" pitchFamily="2" charset="-122"/>
              </a:rPr>
              <a:t>onstat</a:t>
            </a:r>
            <a:r>
              <a:rPr lang="en-US" altLang="zh-CN" sz="2000" b="0" dirty="0">
                <a:latin typeface="微软雅黑" pitchFamily="34" charset="-122"/>
                <a:ea typeface="微软雅黑" pitchFamily="34" charset="-122"/>
                <a:cs typeface="宋体" pitchFamily="2" charset="-122"/>
              </a:rPr>
              <a:t> –</a:t>
            </a:r>
            <a:endParaRPr lang="en-US" altLang="zh-CN" sz="16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1600" b="0" dirty="0" smtClean="0">
                <a:latin typeface="微软雅黑" pitchFamily="34" charset="-122"/>
                <a:ea typeface="微软雅黑" pitchFamily="34" charset="-122"/>
                <a:cs typeface="宋体" pitchFamily="2" charset="-122"/>
              </a:rPr>
              <a:t>GBase Database Server </a:t>
            </a:r>
            <a:r>
              <a:rPr lang="en-US" altLang="zh-CN" sz="1600" b="0" dirty="0">
                <a:latin typeface="微软雅黑" pitchFamily="34" charset="-122"/>
                <a:ea typeface="微软雅黑" pitchFamily="34" charset="-122"/>
                <a:cs typeface="宋体" pitchFamily="2" charset="-122"/>
              </a:rPr>
              <a:t>Version 12.10.FC4G1AEE -- </a:t>
            </a:r>
            <a:r>
              <a:rPr lang="en-US" altLang="zh-CN" sz="1600" dirty="0">
                <a:latin typeface="微软雅黑" pitchFamily="34" charset="-122"/>
                <a:ea typeface="微软雅黑" pitchFamily="34" charset="-122"/>
                <a:cs typeface="宋体" pitchFamily="2" charset="-122"/>
              </a:rPr>
              <a:t>Quiescent</a:t>
            </a:r>
            <a:r>
              <a:rPr lang="en-US" altLang="zh-CN" sz="1600" dirty="0">
                <a:solidFill>
                  <a:schemeClr val="hlink"/>
                </a:solidFill>
                <a:latin typeface="微软雅黑" pitchFamily="34" charset="-122"/>
                <a:ea typeface="微软雅黑" pitchFamily="34" charset="-122"/>
                <a:cs typeface="宋体" pitchFamily="2" charset="-122"/>
              </a:rPr>
              <a:t> </a:t>
            </a:r>
            <a:r>
              <a:rPr lang="en-US" altLang="zh-CN" sz="1600" b="0" dirty="0">
                <a:latin typeface="微软雅黑" pitchFamily="34" charset="-122"/>
                <a:ea typeface="微软雅黑" pitchFamily="34" charset="-122"/>
                <a:cs typeface="宋体" pitchFamily="2" charset="-122"/>
              </a:rPr>
              <a:t>-- Up 00:37:01 -- 1156248 Kbytes</a:t>
            </a:r>
          </a:p>
          <a:p>
            <a:pPr eaLnBrk="1" hangingPunct="1">
              <a:lnSpc>
                <a:spcPct val="125000"/>
              </a:lnSpc>
              <a:spcBef>
                <a:spcPts val="0"/>
              </a:spcBef>
              <a:spcAft>
                <a:spcPts val="0"/>
              </a:spcAft>
            </a:pPr>
            <a:endParaRPr lang="en-US" altLang="zh-CN" sz="16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2000" b="0" dirty="0" err="1">
                <a:latin typeface="微软雅黑" pitchFamily="34" charset="-122"/>
                <a:ea typeface="微软雅黑" pitchFamily="34" charset="-122"/>
                <a:cs typeface="宋体" pitchFamily="2" charset="-122"/>
              </a:rPr>
              <a:t>onstat</a:t>
            </a:r>
            <a:r>
              <a:rPr lang="en-US" altLang="zh-CN" sz="2000" b="0" dirty="0">
                <a:latin typeface="微软雅黑" pitchFamily="34" charset="-122"/>
                <a:ea typeface="微软雅黑" pitchFamily="34" charset="-122"/>
                <a:cs typeface="宋体" pitchFamily="2" charset="-122"/>
              </a:rPr>
              <a:t> –</a:t>
            </a:r>
            <a:endParaRPr lang="en-US" altLang="zh-CN" sz="1600" b="0" dirty="0">
              <a:latin typeface="微软雅黑" pitchFamily="34" charset="-122"/>
              <a:ea typeface="微软雅黑" pitchFamily="34" charset="-122"/>
              <a:cs typeface="宋体" pitchFamily="2" charset="-122"/>
            </a:endParaRPr>
          </a:p>
          <a:p>
            <a:pPr eaLnBrk="1" hangingPunct="1">
              <a:lnSpc>
                <a:spcPct val="125000"/>
              </a:lnSpc>
              <a:spcBef>
                <a:spcPts val="0"/>
              </a:spcBef>
              <a:spcAft>
                <a:spcPts val="0"/>
              </a:spcAft>
            </a:pPr>
            <a:r>
              <a:rPr lang="en-US" altLang="zh-CN" sz="1600" b="0" dirty="0" smtClean="0">
                <a:latin typeface="微软雅黑" pitchFamily="34" charset="-122"/>
                <a:ea typeface="微软雅黑" pitchFamily="34" charset="-122"/>
                <a:cs typeface="宋体" pitchFamily="2" charset="-122"/>
              </a:rPr>
              <a:t>GBase Database Server </a:t>
            </a:r>
            <a:r>
              <a:rPr lang="en-US" altLang="zh-CN" sz="1600" b="0" dirty="0">
                <a:latin typeface="微软雅黑" pitchFamily="34" charset="-122"/>
                <a:ea typeface="微软雅黑" pitchFamily="34" charset="-122"/>
                <a:cs typeface="宋体" pitchFamily="2" charset="-122"/>
              </a:rPr>
              <a:t>Version 12.10.FC4G1AEE -- </a:t>
            </a:r>
            <a:r>
              <a:rPr lang="en-US" altLang="zh-CN" sz="1600" dirty="0">
                <a:latin typeface="微软雅黑" pitchFamily="34" charset="-122"/>
                <a:ea typeface="微软雅黑" pitchFamily="34" charset="-122"/>
                <a:cs typeface="宋体" pitchFamily="2" charset="-122"/>
              </a:rPr>
              <a:t>Single-User</a:t>
            </a:r>
            <a:r>
              <a:rPr lang="en-US" altLang="zh-CN" sz="1600" dirty="0">
                <a:solidFill>
                  <a:schemeClr val="hlink"/>
                </a:solidFill>
                <a:latin typeface="微软雅黑" pitchFamily="34" charset="-122"/>
                <a:ea typeface="微软雅黑" pitchFamily="34" charset="-122"/>
                <a:cs typeface="宋体" pitchFamily="2" charset="-122"/>
              </a:rPr>
              <a:t> </a:t>
            </a:r>
            <a:r>
              <a:rPr lang="en-US" altLang="zh-CN" sz="1600" b="0" dirty="0">
                <a:latin typeface="微软雅黑" pitchFamily="34" charset="-122"/>
                <a:ea typeface="微软雅黑" pitchFamily="34" charset="-122"/>
                <a:cs typeface="宋体" pitchFamily="2" charset="-122"/>
              </a:rPr>
              <a:t>-- Up 00:37:42 -- 1156248 Kbytes</a:t>
            </a:r>
            <a:endParaRPr lang="en-US" altLang="zh-CN" sz="2200" b="0" dirty="0">
              <a:ea typeface="宋体" pitchFamily="2" charset="-122"/>
              <a:cs typeface="宋体" pitchFamily="2" charset="-122"/>
            </a:endParaRPr>
          </a:p>
        </p:txBody>
      </p:sp>
    </p:spTree>
  </p:cSld>
  <p:clrMapOvr>
    <a:masterClrMapping/>
  </p:clrMapOvr>
  <p:transition advTm="7786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a:cs typeface="宋体" pitchFamily="2" charset="-122"/>
              </a:rPr>
              <a:t>进入在线模式状态转换图</a:t>
            </a:r>
          </a:p>
        </p:txBody>
      </p:sp>
      <p:sp>
        <p:nvSpPr>
          <p:cNvPr id="9219" name="Oval 10"/>
          <p:cNvSpPr>
            <a:spLocks noChangeArrowheads="1"/>
          </p:cNvSpPr>
          <p:nvPr/>
        </p:nvSpPr>
        <p:spPr bwMode="auto">
          <a:xfrm>
            <a:off x="2708275" y="2828925"/>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offline</a:t>
            </a:r>
          </a:p>
        </p:txBody>
      </p:sp>
      <p:sp>
        <p:nvSpPr>
          <p:cNvPr id="9220" name="Oval 9"/>
          <p:cNvSpPr>
            <a:spLocks noChangeArrowheads="1"/>
          </p:cNvSpPr>
          <p:nvPr/>
        </p:nvSpPr>
        <p:spPr bwMode="auto">
          <a:xfrm>
            <a:off x="8458200" y="2860675"/>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online</a:t>
            </a:r>
          </a:p>
        </p:txBody>
      </p:sp>
      <p:sp>
        <p:nvSpPr>
          <p:cNvPr id="9221" name="Oval 7"/>
          <p:cNvSpPr>
            <a:spLocks noChangeArrowheads="1"/>
          </p:cNvSpPr>
          <p:nvPr/>
        </p:nvSpPr>
        <p:spPr bwMode="auto">
          <a:xfrm>
            <a:off x="5721350" y="1230313"/>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single-user</a:t>
            </a:r>
          </a:p>
        </p:txBody>
      </p:sp>
      <p:sp>
        <p:nvSpPr>
          <p:cNvPr id="9222" name="Oval 8"/>
          <p:cNvSpPr>
            <a:spLocks noChangeArrowheads="1"/>
          </p:cNvSpPr>
          <p:nvPr/>
        </p:nvSpPr>
        <p:spPr bwMode="auto">
          <a:xfrm>
            <a:off x="5619750" y="4246563"/>
            <a:ext cx="1524000" cy="6858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quiescent</a:t>
            </a:r>
          </a:p>
        </p:txBody>
      </p:sp>
      <p:cxnSp>
        <p:nvCxnSpPr>
          <p:cNvPr id="9223" name="曲线连接符 7"/>
          <p:cNvCxnSpPr>
            <a:cxnSpLocks noChangeShapeType="1"/>
            <a:stCxn id="9219" idx="6"/>
            <a:endCxn id="9220" idx="2"/>
          </p:cNvCxnSpPr>
          <p:nvPr/>
        </p:nvCxnSpPr>
        <p:spPr bwMode="auto">
          <a:xfrm>
            <a:off x="4156075" y="3133725"/>
            <a:ext cx="4302125" cy="31750"/>
          </a:xfrm>
          <a:prstGeom prst="straightConnector1">
            <a:avLst/>
          </a:prstGeom>
          <a:noFill/>
          <a:ln w="12700">
            <a:solidFill>
              <a:schemeClr val="tx1"/>
            </a:solidFill>
            <a:round/>
            <a:tailEnd type="triangle" w="med" len="med"/>
          </a:ln>
          <a:extLst>
            <a:ext uri="{909E8E84-426E-40DD-AFC4-6F175D3DCCD1}">
              <a14:hiddenFill xmlns:a14="http://schemas.microsoft.com/office/drawing/2010/main">
                <a:noFill/>
              </a14:hiddenFill>
            </a:ext>
          </a:extLst>
        </p:spPr>
      </p:cxnSp>
      <p:cxnSp>
        <p:nvCxnSpPr>
          <p:cNvPr id="9227" name="形状 13"/>
          <p:cNvCxnSpPr>
            <a:cxnSpLocks noChangeShapeType="1"/>
            <a:stCxn id="9220" idx="4"/>
            <a:endCxn id="9222" idx="6"/>
          </p:cNvCxnSpPr>
          <p:nvPr/>
        </p:nvCxnSpPr>
        <p:spPr bwMode="auto">
          <a:xfrm rot="5400000">
            <a:off x="7603331" y="3010694"/>
            <a:ext cx="1119188" cy="2038350"/>
          </a:xfrm>
          <a:prstGeom prst="curvedConnector2">
            <a:avLst/>
          </a:prstGeom>
          <a:noFill/>
          <a:ln w="9525">
            <a:solidFill>
              <a:schemeClr val="tx1"/>
            </a:solidFill>
            <a:round/>
            <a:headEnd type="triangle" w="med" len="med"/>
          </a:ln>
          <a:extLst>
            <a:ext uri="{909E8E84-426E-40DD-AFC4-6F175D3DCCD1}">
              <a14:hiddenFill xmlns:a14="http://schemas.microsoft.com/office/drawing/2010/main">
                <a:noFill/>
              </a14:hiddenFill>
            </a:ext>
          </a:extLst>
        </p:spPr>
      </p:cxnSp>
      <p:cxnSp>
        <p:nvCxnSpPr>
          <p:cNvPr id="9228" name="形状 15"/>
          <p:cNvCxnSpPr>
            <a:cxnSpLocks noChangeShapeType="1"/>
            <a:stCxn id="9222" idx="2"/>
            <a:endCxn id="9219" idx="4"/>
          </p:cNvCxnSpPr>
          <p:nvPr/>
        </p:nvCxnSpPr>
        <p:spPr bwMode="auto">
          <a:xfrm rot="10800000">
            <a:off x="3432175" y="3438525"/>
            <a:ext cx="2187575" cy="1150938"/>
          </a:xfrm>
          <a:prstGeom prst="curvedConnector2">
            <a:avLst/>
          </a:prstGeom>
          <a:noFill/>
          <a:ln w="12700">
            <a:solidFill>
              <a:schemeClr val="tx1"/>
            </a:solidFill>
            <a:round/>
            <a:headEnd type="triangle" w="med" len="med"/>
          </a:ln>
          <a:extLst>
            <a:ext uri="{909E8E84-426E-40DD-AFC4-6F175D3DCCD1}">
              <a14:hiddenFill xmlns:a14="http://schemas.microsoft.com/office/drawing/2010/main">
                <a:noFill/>
              </a14:hiddenFill>
            </a:ext>
          </a:extLst>
        </p:spPr>
      </p:cxnSp>
      <p:cxnSp>
        <p:nvCxnSpPr>
          <p:cNvPr id="9233" name="AutoShape 17"/>
          <p:cNvCxnSpPr>
            <a:cxnSpLocks noChangeShapeType="1"/>
            <a:stCxn id="9219" idx="0"/>
            <a:endCxn id="9221" idx="2"/>
          </p:cNvCxnSpPr>
          <p:nvPr/>
        </p:nvCxnSpPr>
        <p:spPr bwMode="black">
          <a:xfrm rot="16200000">
            <a:off x="3929857" y="1037431"/>
            <a:ext cx="1293812" cy="2289175"/>
          </a:xfrm>
          <a:prstGeom prst="curvedConnector2">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234" name="AutoShape 18"/>
          <p:cNvCxnSpPr>
            <a:cxnSpLocks noChangeShapeType="1"/>
            <a:stCxn id="9221" idx="6"/>
            <a:endCxn id="9220" idx="0"/>
          </p:cNvCxnSpPr>
          <p:nvPr/>
        </p:nvCxnSpPr>
        <p:spPr bwMode="black">
          <a:xfrm>
            <a:off x="7169150" y="1535113"/>
            <a:ext cx="2012950" cy="1325562"/>
          </a:xfrm>
          <a:prstGeom prst="curvedConnector2">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236" name="Text Box 20"/>
          <p:cNvSpPr txBox="1">
            <a:spLocks noChangeArrowheads="1"/>
          </p:cNvSpPr>
          <p:nvPr/>
        </p:nvSpPr>
        <p:spPr bwMode="black">
          <a:xfrm>
            <a:off x="4016375" y="1296988"/>
            <a:ext cx="1401763"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进入管理模式 </a:t>
            </a:r>
            <a:r>
              <a:rPr lang="en-US" altLang="zh-CN" sz="1200">
                <a:solidFill>
                  <a:schemeClr val="tx2"/>
                </a:solidFill>
                <a:latin typeface="微软雅黑" pitchFamily="34" charset="-122"/>
                <a:ea typeface="微软雅黑" pitchFamily="34" charset="-122"/>
                <a:cs typeface="宋体" pitchFamily="2" charset="-122"/>
              </a:rPr>
              <a:t>(1)</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9238" name="Text Box 22"/>
          <p:cNvSpPr txBox="1">
            <a:spLocks noChangeArrowheads="1"/>
          </p:cNvSpPr>
          <p:nvPr/>
        </p:nvSpPr>
        <p:spPr bwMode="black">
          <a:xfrm>
            <a:off x="6432550" y="2990850"/>
            <a:ext cx="1401763"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进入在线模式 </a:t>
            </a:r>
            <a:r>
              <a:rPr lang="en-US" altLang="zh-CN" sz="1200">
                <a:solidFill>
                  <a:schemeClr val="tx2"/>
                </a:solidFill>
                <a:latin typeface="微软雅黑" pitchFamily="34" charset="-122"/>
                <a:ea typeface="微软雅黑" pitchFamily="34" charset="-122"/>
                <a:cs typeface="宋体" pitchFamily="2" charset="-122"/>
              </a:rPr>
              <a:t>(3)</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9239" name="Text Box 23"/>
          <p:cNvSpPr txBox="1">
            <a:spLocks noChangeArrowheads="1"/>
          </p:cNvSpPr>
          <p:nvPr/>
        </p:nvSpPr>
        <p:spPr bwMode="black">
          <a:xfrm>
            <a:off x="2973908" y="5183281"/>
            <a:ext cx="6794500" cy="922020"/>
          </a:xfrm>
          <a:prstGeom prst="rect">
            <a:avLst/>
          </a:prstGeom>
          <a:noFill/>
          <a:ln w="9525">
            <a:solidFill>
              <a:srgbClr val="99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en-US" altLang="zh-CN" dirty="0">
                <a:latin typeface="微软雅黑" pitchFamily="34" charset="-122"/>
                <a:ea typeface="微软雅黑" pitchFamily="34" charset="-122"/>
                <a:cs typeface="宋体" pitchFamily="2" charset="-122"/>
              </a:rPr>
              <a:t>1. </a:t>
            </a:r>
            <a:r>
              <a:rPr lang="zh-CN" altLang="en-US" dirty="0">
                <a:latin typeface="微软雅黑" pitchFamily="34" charset="-122"/>
                <a:ea typeface="微软雅黑" pitchFamily="34" charset="-122"/>
                <a:cs typeface="宋体" pitchFamily="2" charset="-122"/>
              </a:rPr>
              <a:t>进入管理模式：</a:t>
            </a:r>
            <a:r>
              <a:rPr lang="en-US" altLang="zh-CN" dirty="0" err="1">
                <a:latin typeface="微软雅黑" pitchFamily="34" charset="-122"/>
                <a:ea typeface="微软雅黑" pitchFamily="34" charset="-122"/>
                <a:cs typeface="宋体" pitchFamily="2" charset="-122"/>
              </a:rPr>
              <a:t>oninit</a:t>
            </a:r>
            <a:r>
              <a:rPr lang="en-US" altLang="zh-CN" dirty="0">
                <a:latin typeface="微软雅黑" pitchFamily="34" charset="-122"/>
                <a:ea typeface="微软雅黑" pitchFamily="34" charset="-122"/>
                <a:cs typeface="宋体" pitchFamily="2" charset="-122"/>
              </a:rPr>
              <a:t> -j</a:t>
            </a:r>
          </a:p>
          <a:p>
            <a:r>
              <a:rPr lang="en-US" altLang="zh-CN" dirty="0">
                <a:latin typeface="微软雅黑" pitchFamily="34" charset="-122"/>
                <a:ea typeface="微软雅黑" pitchFamily="34" charset="-122"/>
                <a:cs typeface="宋体" pitchFamily="2" charset="-122"/>
              </a:rPr>
              <a:t>2. </a:t>
            </a:r>
            <a:r>
              <a:rPr lang="zh-CN" altLang="en-US" dirty="0">
                <a:latin typeface="微软雅黑" pitchFamily="34" charset="-122"/>
                <a:ea typeface="微软雅黑" pitchFamily="34" charset="-122"/>
                <a:cs typeface="宋体" pitchFamily="2" charset="-122"/>
              </a:rPr>
              <a:t>进入静态模式：</a:t>
            </a:r>
            <a:r>
              <a:rPr lang="en-US" altLang="zh-CN" dirty="0" err="1">
                <a:latin typeface="微软雅黑" pitchFamily="34" charset="-122"/>
                <a:ea typeface="微软雅黑" pitchFamily="34" charset="-122"/>
                <a:cs typeface="宋体" pitchFamily="2" charset="-122"/>
              </a:rPr>
              <a:t>oninit</a:t>
            </a:r>
            <a:r>
              <a:rPr lang="en-US" altLang="zh-CN" dirty="0">
                <a:latin typeface="微软雅黑" pitchFamily="34" charset="-122"/>
                <a:ea typeface="微软雅黑" pitchFamily="34" charset="-122"/>
                <a:cs typeface="宋体" pitchFamily="2" charset="-122"/>
              </a:rPr>
              <a:t> –s</a:t>
            </a:r>
          </a:p>
          <a:p>
            <a:r>
              <a:rPr lang="en-US" altLang="zh-CN" dirty="0">
                <a:latin typeface="微软雅黑" pitchFamily="34" charset="-122"/>
                <a:ea typeface="微软雅黑" pitchFamily="34" charset="-122"/>
                <a:cs typeface="宋体" pitchFamily="2" charset="-122"/>
              </a:rPr>
              <a:t>3. </a:t>
            </a:r>
            <a:r>
              <a:rPr lang="zh-CN" altLang="en-US" dirty="0">
                <a:latin typeface="微软雅黑" pitchFamily="34" charset="-122"/>
                <a:ea typeface="微软雅黑" pitchFamily="34" charset="-122"/>
                <a:cs typeface="宋体" pitchFamily="2" charset="-122"/>
              </a:rPr>
              <a:t>进入在线模</a:t>
            </a:r>
            <a:r>
              <a:rPr lang="en-US" altLang="zh-CN" dirty="0" err="1">
                <a:latin typeface="微软雅黑" pitchFamily="34" charset="-122"/>
                <a:ea typeface="微软雅黑" pitchFamily="34" charset="-122"/>
                <a:cs typeface="宋体" pitchFamily="2" charset="-122"/>
              </a:rPr>
              <a:t>式： ①. oninit	②. onmode </a:t>
            </a:r>
            <a:r>
              <a:rPr lang="en-US" altLang="zh-CN" dirty="0">
                <a:latin typeface="微软雅黑" pitchFamily="34" charset="-122"/>
                <a:ea typeface="微软雅黑" pitchFamily="34" charset="-122"/>
                <a:cs typeface="宋体" pitchFamily="2" charset="-122"/>
              </a:rPr>
              <a:t>-m</a:t>
            </a:r>
          </a:p>
        </p:txBody>
      </p:sp>
      <p:sp>
        <p:nvSpPr>
          <p:cNvPr id="9242" name="Text Box 26"/>
          <p:cNvSpPr txBox="1">
            <a:spLocks noChangeArrowheads="1"/>
          </p:cNvSpPr>
          <p:nvPr/>
        </p:nvSpPr>
        <p:spPr bwMode="black">
          <a:xfrm>
            <a:off x="4010025" y="4352925"/>
            <a:ext cx="1401763"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进入静态模式 </a:t>
            </a:r>
            <a:r>
              <a:rPr lang="en-US" altLang="zh-CN" sz="1200">
                <a:solidFill>
                  <a:schemeClr val="tx2"/>
                </a:solidFill>
                <a:latin typeface="微软雅黑" pitchFamily="34" charset="-122"/>
                <a:ea typeface="微软雅黑" pitchFamily="34" charset="-122"/>
                <a:cs typeface="宋体" pitchFamily="2" charset="-122"/>
              </a:rPr>
              <a:t>(2)</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9244" name="Text Box 28"/>
          <p:cNvSpPr txBox="1">
            <a:spLocks noChangeArrowheads="1"/>
          </p:cNvSpPr>
          <p:nvPr/>
        </p:nvSpPr>
        <p:spPr bwMode="black">
          <a:xfrm>
            <a:off x="7977188" y="2913063"/>
            <a:ext cx="52070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266700" indent="-266700" eaLnBrk="0" hangingPunct="0">
              <a:defRPr sz="1400" b="1">
                <a:solidFill>
                  <a:schemeClr val="tx1"/>
                </a:solidFill>
                <a:latin typeface="Arial" pitchFamily="34" charset="0"/>
                <a:ea typeface="宋体" pitchFamily="2" charset="-122"/>
                <a:cs typeface="Arial" pitchFamily="34" charset="0"/>
              </a:defRPr>
            </a:lvl1pPr>
            <a:lvl2pPr marL="723900" indent="-266700" eaLnBrk="0" hangingPunct="0">
              <a:defRPr sz="1400" b="1">
                <a:solidFill>
                  <a:schemeClr val="tx1"/>
                </a:solidFill>
                <a:latin typeface="Arial" pitchFamily="34" charset="0"/>
                <a:ea typeface="Arial" pitchFamily="34" charset="0"/>
                <a:cs typeface="Arial" pitchFamily="34" charset="0"/>
              </a:defRPr>
            </a:lvl2pPr>
            <a:lvl3pPr marL="1181100" indent="-266700" eaLnBrk="0" hangingPunct="0">
              <a:defRPr sz="1400" b="1">
                <a:solidFill>
                  <a:schemeClr val="tx1"/>
                </a:solidFill>
                <a:latin typeface="Arial" pitchFamily="34" charset="0"/>
                <a:ea typeface="Arial" pitchFamily="34" charset="0"/>
                <a:cs typeface="Arial" pitchFamily="34" charset="0"/>
              </a:defRPr>
            </a:lvl3pPr>
            <a:lvl4pPr marL="1638300" indent="-266700" eaLnBrk="0" hangingPunct="0">
              <a:defRPr sz="1400" b="1">
                <a:solidFill>
                  <a:schemeClr val="tx1"/>
                </a:solidFill>
                <a:latin typeface="Arial" pitchFamily="34" charset="0"/>
                <a:ea typeface="Arial" pitchFamily="34" charset="0"/>
                <a:cs typeface="Arial" pitchFamily="34" charset="0"/>
              </a:defRPr>
            </a:lvl4pPr>
            <a:lvl5pPr marL="2095500" indent="-266700" eaLnBrk="0" hangingPunct="0">
              <a:defRPr sz="1400" b="1">
                <a:solidFill>
                  <a:schemeClr val="tx1"/>
                </a:solidFill>
                <a:latin typeface="Arial" pitchFamily="34" charset="0"/>
                <a:ea typeface="Arial" pitchFamily="34" charset="0"/>
                <a:cs typeface="Arial" pitchFamily="34" charset="0"/>
              </a:defRPr>
            </a:lvl5pPr>
            <a:lvl6pPr marL="25527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6pPr>
            <a:lvl7pPr marL="30099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7pPr>
            <a:lvl8pPr marL="34671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8pPr>
            <a:lvl9pPr marL="39243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9pPr>
          </a:lstStyle>
          <a:p>
            <a:pPr eaLnBrk="1" hangingPunct="1">
              <a:buClr>
                <a:schemeClr val="tx2"/>
              </a:buClr>
              <a:buFontTx/>
              <a:buAutoNum type="circleNumDbPlain"/>
            </a:pPr>
            <a:r>
              <a:rPr lang="en-US" altLang="zh-CN">
                <a:latin typeface="微软雅黑" pitchFamily="34" charset="-122"/>
                <a:ea typeface="微软雅黑" pitchFamily="34" charset="-122"/>
                <a:cs typeface="宋体" pitchFamily="2" charset="-122"/>
              </a:rPr>
              <a:t> </a:t>
            </a:r>
          </a:p>
        </p:txBody>
      </p:sp>
      <p:sp>
        <p:nvSpPr>
          <p:cNvPr id="9245" name="Text Box 29"/>
          <p:cNvSpPr txBox="1">
            <a:spLocks noChangeArrowheads="1"/>
          </p:cNvSpPr>
          <p:nvPr/>
        </p:nvSpPr>
        <p:spPr bwMode="black">
          <a:xfrm>
            <a:off x="8832850" y="2438400"/>
            <a:ext cx="52070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266700" indent="-266700" eaLnBrk="0" hangingPunct="0">
              <a:defRPr sz="1400" b="1">
                <a:solidFill>
                  <a:schemeClr val="tx1"/>
                </a:solidFill>
                <a:latin typeface="Arial" pitchFamily="34" charset="0"/>
                <a:ea typeface="宋体" pitchFamily="2" charset="-122"/>
                <a:cs typeface="Arial" pitchFamily="34" charset="0"/>
              </a:defRPr>
            </a:lvl1pPr>
            <a:lvl2pPr marL="723900" indent="-266700" eaLnBrk="0" hangingPunct="0">
              <a:defRPr sz="1400" b="1">
                <a:solidFill>
                  <a:schemeClr val="tx1"/>
                </a:solidFill>
                <a:latin typeface="Arial" pitchFamily="34" charset="0"/>
                <a:ea typeface="Arial" pitchFamily="34" charset="0"/>
                <a:cs typeface="Arial" pitchFamily="34" charset="0"/>
              </a:defRPr>
            </a:lvl2pPr>
            <a:lvl3pPr marL="1181100" indent="-266700" eaLnBrk="0" hangingPunct="0">
              <a:defRPr sz="1400" b="1">
                <a:solidFill>
                  <a:schemeClr val="tx1"/>
                </a:solidFill>
                <a:latin typeface="Arial" pitchFamily="34" charset="0"/>
                <a:ea typeface="Arial" pitchFamily="34" charset="0"/>
                <a:cs typeface="Arial" pitchFamily="34" charset="0"/>
              </a:defRPr>
            </a:lvl3pPr>
            <a:lvl4pPr marL="1638300" indent="-266700" eaLnBrk="0" hangingPunct="0">
              <a:defRPr sz="1400" b="1">
                <a:solidFill>
                  <a:schemeClr val="tx1"/>
                </a:solidFill>
                <a:latin typeface="Arial" pitchFamily="34" charset="0"/>
                <a:ea typeface="Arial" pitchFamily="34" charset="0"/>
                <a:cs typeface="Arial" pitchFamily="34" charset="0"/>
              </a:defRPr>
            </a:lvl4pPr>
            <a:lvl5pPr marL="2095500" indent="-266700" eaLnBrk="0" hangingPunct="0">
              <a:defRPr sz="1400" b="1">
                <a:solidFill>
                  <a:schemeClr val="tx1"/>
                </a:solidFill>
                <a:latin typeface="Arial" pitchFamily="34" charset="0"/>
                <a:ea typeface="Arial" pitchFamily="34" charset="0"/>
                <a:cs typeface="Arial" pitchFamily="34" charset="0"/>
              </a:defRPr>
            </a:lvl5pPr>
            <a:lvl6pPr marL="25527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6pPr>
            <a:lvl7pPr marL="30099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7pPr>
            <a:lvl8pPr marL="34671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8pPr>
            <a:lvl9pPr marL="39243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9pPr>
          </a:lstStyle>
          <a:p>
            <a:pPr eaLnBrk="1" hangingPunct="1">
              <a:buClr>
                <a:schemeClr val="tx2"/>
              </a:buClr>
              <a:buFontTx/>
              <a:buAutoNum type="circleNumDbPlain" startAt="2"/>
            </a:pPr>
            <a:r>
              <a:rPr lang="en-US" altLang="zh-CN">
                <a:latin typeface="微软雅黑" pitchFamily="34" charset="-122"/>
                <a:ea typeface="微软雅黑" pitchFamily="34" charset="-122"/>
                <a:cs typeface="宋体" pitchFamily="2" charset="-122"/>
              </a:rPr>
              <a:t> </a:t>
            </a:r>
          </a:p>
        </p:txBody>
      </p:sp>
      <p:sp>
        <p:nvSpPr>
          <p:cNvPr id="9246" name="Text Box 30"/>
          <p:cNvSpPr txBox="1">
            <a:spLocks noChangeArrowheads="1"/>
          </p:cNvSpPr>
          <p:nvPr/>
        </p:nvSpPr>
        <p:spPr bwMode="black">
          <a:xfrm>
            <a:off x="8759825" y="3652838"/>
            <a:ext cx="520700" cy="306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lvl1pPr marL="266700" indent="-266700" eaLnBrk="0" hangingPunct="0">
              <a:defRPr sz="1400" b="1">
                <a:solidFill>
                  <a:schemeClr val="tx1"/>
                </a:solidFill>
                <a:latin typeface="Arial" pitchFamily="34" charset="0"/>
                <a:ea typeface="宋体" pitchFamily="2" charset="-122"/>
                <a:cs typeface="Arial" pitchFamily="34" charset="0"/>
              </a:defRPr>
            </a:lvl1pPr>
            <a:lvl2pPr marL="723900" indent="-266700" eaLnBrk="0" hangingPunct="0">
              <a:defRPr sz="1400" b="1">
                <a:solidFill>
                  <a:schemeClr val="tx1"/>
                </a:solidFill>
                <a:latin typeface="Arial" pitchFamily="34" charset="0"/>
                <a:ea typeface="Arial" pitchFamily="34" charset="0"/>
                <a:cs typeface="Arial" pitchFamily="34" charset="0"/>
              </a:defRPr>
            </a:lvl2pPr>
            <a:lvl3pPr marL="1181100" indent="-266700" eaLnBrk="0" hangingPunct="0">
              <a:defRPr sz="1400" b="1">
                <a:solidFill>
                  <a:schemeClr val="tx1"/>
                </a:solidFill>
                <a:latin typeface="Arial" pitchFamily="34" charset="0"/>
                <a:ea typeface="Arial" pitchFamily="34" charset="0"/>
                <a:cs typeface="Arial" pitchFamily="34" charset="0"/>
              </a:defRPr>
            </a:lvl3pPr>
            <a:lvl4pPr marL="1638300" indent="-266700" eaLnBrk="0" hangingPunct="0">
              <a:defRPr sz="1400" b="1">
                <a:solidFill>
                  <a:schemeClr val="tx1"/>
                </a:solidFill>
                <a:latin typeface="Arial" pitchFamily="34" charset="0"/>
                <a:ea typeface="Arial" pitchFamily="34" charset="0"/>
                <a:cs typeface="Arial" pitchFamily="34" charset="0"/>
              </a:defRPr>
            </a:lvl4pPr>
            <a:lvl5pPr marL="2095500" indent="-266700" eaLnBrk="0" hangingPunct="0">
              <a:defRPr sz="1400" b="1">
                <a:solidFill>
                  <a:schemeClr val="tx1"/>
                </a:solidFill>
                <a:latin typeface="Arial" pitchFamily="34" charset="0"/>
                <a:ea typeface="Arial" pitchFamily="34" charset="0"/>
                <a:cs typeface="Arial" pitchFamily="34" charset="0"/>
              </a:defRPr>
            </a:lvl5pPr>
            <a:lvl6pPr marL="25527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6pPr>
            <a:lvl7pPr marL="30099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7pPr>
            <a:lvl8pPr marL="34671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8pPr>
            <a:lvl9pPr marL="3924300" indent="-266700" eaLnBrk="0" fontAlgn="base" hangingPunct="0">
              <a:spcBef>
                <a:spcPct val="50000"/>
              </a:spcBef>
              <a:spcAft>
                <a:spcPct val="0"/>
              </a:spcAft>
              <a:defRPr sz="1400" b="1">
                <a:solidFill>
                  <a:schemeClr val="tx1"/>
                </a:solidFill>
                <a:latin typeface="Arial" pitchFamily="34" charset="0"/>
                <a:ea typeface="Arial" pitchFamily="34" charset="0"/>
                <a:cs typeface="Arial" pitchFamily="34" charset="0"/>
              </a:defRPr>
            </a:lvl9pPr>
          </a:lstStyle>
          <a:p>
            <a:pPr eaLnBrk="1" hangingPunct="1">
              <a:buClr>
                <a:schemeClr val="tx2"/>
              </a:buClr>
              <a:buFontTx/>
              <a:buAutoNum type="circleNumDbPlain" startAt="2"/>
            </a:pPr>
            <a:r>
              <a:rPr lang="en-US" altLang="zh-CN">
                <a:latin typeface="微软雅黑" pitchFamily="34" charset="-122"/>
                <a:ea typeface="微软雅黑" pitchFamily="34" charset="-122"/>
                <a:cs typeface="宋体" pitchFamily="2" charset="-122"/>
              </a:rPr>
              <a:t> </a:t>
            </a:r>
          </a:p>
        </p:txBody>
      </p:sp>
      <p:sp>
        <p:nvSpPr>
          <p:cNvPr id="9247" name="Text Box 31"/>
          <p:cNvSpPr txBox="1">
            <a:spLocks noChangeArrowheads="1"/>
          </p:cNvSpPr>
          <p:nvPr/>
        </p:nvSpPr>
        <p:spPr bwMode="black">
          <a:xfrm>
            <a:off x="1863725" y="2849563"/>
            <a:ext cx="754063"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b="0">
                <a:latin typeface="微软雅黑" pitchFamily="34" charset="-122"/>
                <a:ea typeface="微软雅黑" pitchFamily="34" charset="-122"/>
                <a:cs typeface="宋体" pitchFamily="2" charset="-122"/>
              </a:rPr>
              <a:t>开始</a:t>
            </a:r>
          </a:p>
        </p:txBody>
      </p:sp>
      <p:sp>
        <p:nvSpPr>
          <p:cNvPr id="9248" name="AutoShape 32"/>
          <p:cNvSpPr>
            <a:spLocks noChangeArrowheads="1"/>
          </p:cNvSpPr>
          <p:nvPr/>
        </p:nvSpPr>
        <p:spPr bwMode="black">
          <a:xfrm>
            <a:off x="1884363" y="3063875"/>
            <a:ext cx="638175" cy="212725"/>
          </a:xfrm>
          <a:prstGeom prst="rightArrow">
            <a:avLst>
              <a:gd name="adj1" fmla="val 50000"/>
              <a:gd name="adj2" fmla="val 75000"/>
            </a:avLst>
          </a:prstGeom>
          <a:solidFill>
            <a:schemeClr val="accent1"/>
          </a:solidFill>
          <a:ln w="9525">
            <a:solidFill>
              <a:schemeClr val="tx2"/>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zh-CN" altLang="en-US">
              <a:latin typeface="微软雅黑" pitchFamily="34" charset="-122"/>
              <a:ea typeface="微软雅黑" pitchFamily="34" charset="-122"/>
            </a:endParaRPr>
          </a:p>
        </p:txBody>
      </p:sp>
    </p:spTree>
  </p:cSld>
  <p:clrMapOvr>
    <a:masterClrMapping/>
  </p:clrMapOvr>
  <p:transition advTm="65375"/>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275491" y="553646"/>
            <a:ext cx="11207263" cy="481500"/>
          </a:xfrm>
        </p:spPr>
        <p:txBody>
          <a:bodyPr/>
          <a:lstStyle/>
          <a:p>
            <a:r>
              <a:rPr lang="zh-CN" altLang="en-US" dirty="0">
                <a:cs typeface="宋体" pitchFamily="2" charset="-122"/>
              </a:rPr>
              <a:t>离开在线模式状态转换图</a:t>
            </a:r>
          </a:p>
        </p:txBody>
      </p:sp>
      <p:sp>
        <p:nvSpPr>
          <p:cNvPr id="47107" name="Oval 10"/>
          <p:cNvSpPr>
            <a:spLocks noChangeArrowheads="1"/>
          </p:cNvSpPr>
          <p:nvPr/>
        </p:nvSpPr>
        <p:spPr bwMode="auto">
          <a:xfrm>
            <a:off x="2292350" y="2780314"/>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offline</a:t>
            </a:r>
          </a:p>
        </p:txBody>
      </p:sp>
      <p:sp>
        <p:nvSpPr>
          <p:cNvPr id="47108" name="Oval 9"/>
          <p:cNvSpPr>
            <a:spLocks noChangeArrowheads="1"/>
          </p:cNvSpPr>
          <p:nvPr/>
        </p:nvSpPr>
        <p:spPr bwMode="auto">
          <a:xfrm>
            <a:off x="7913688" y="2726339"/>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online</a:t>
            </a:r>
          </a:p>
        </p:txBody>
      </p:sp>
      <p:sp>
        <p:nvSpPr>
          <p:cNvPr id="47109" name="Oval 7"/>
          <p:cNvSpPr>
            <a:spLocks noChangeArrowheads="1"/>
          </p:cNvSpPr>
          <p:nvPr/>
        </p:nvSpPr>
        <p:spPr bwMode="auto">
          <a:xfrm>
            <a:off x="5176838" y="1095977"/>
            <a:ext cx="1447800" cy="6096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single-user</a:t>
            </a:r>
          </a:p>
        </p:txBody>
      </p:sp>
      <p:sp>
        <p:nvSpPr>
          <p:cNvPr id="47110" name="Oval 8"/>
          <p:cNvSpPr>
            <a:spLocks noChangeArrowheads="1"/>
          </p:cNvSpPr>
          <p:nvPr/>
        </p:nvSpPr>
        <p:spPr bwMode="auto">
          <a:xfrm>
            <a:off x="5075238" y="4112227"/>
            <a:ext cx="1524000" cy="685800"/>
          </a:xfrm>
          <a:prstGeom prst="ellipse">
            <a:avLst/>
          </a:prstGeom>
          <a:solidFill>
            <a:srgbClr val="FFFFCC"/>
          </a:solidFill>
          <a:ln w="9525">
            <a:solidFill>
              <a:srgbClr val="0000FF"/>
            </a:solidFill>
            <a:round/>
          </a:ln>
        </p:spPr>
        <p:txBody>
          <a:bodyPr wrap="none" anchor="ctr"/>
          <a:lstStyle/>
          <a:p>
            <a:pPr algn="ctr"/>
            <a:r>
              <a:rPr lang="en-US" altLang="zh-CN">
                <a:latin typeface="微软雅黑" pitchFamily="34" charset="-122"/>
                <a:ea typeface="微软雅黑" pitchFamily="34" charset="-122"/>
                <a:cs typeface="宋体" pitchFamily="2" charset="-122"/>
              </a:rPr>
              <a:t>quiescent</a:t>
            </a:r>
          </a:p>
        </p:txBody>
      </p:sp>
      <p:cxnSp>
        <p:nvCxnSpPr>
          <p:cNvPr id="47111" name="曲线连接符 7"/>
          <p:cNvCxnSpPr>
            <a:cxnSpLocks noChangeShapeType="1"/>
            <a:stCxn id="47107" idx="6"/>
            <a:endCxn id="47108" idx="2"/>
          </p:cNvCxnSpPr>
          <p:nvPr/>
        </p:nvCxnSpPr>
        <p:spPr bwMode="auto">
          <a:xfrm flipV="1">
            <a:off x="3740150" y="3046379"/>
            <a:ext cx="4173855" cy="53975"/>
          </a:xfrm>
          <a:prstGeom prst="straightConnector1">
            <a:avLst/>
          </a:prstGeom>
          <a:noFill/>
          <a:ln w="12700">
            <a:solidFill>
              <a:schemeClr val="tx1"/>
            </a:solidFill>
            <a:round/>
            <a:headEnd type="triangle" w="med" len="med"/>
          </a:ln>
          <a:extLst>
            <a:ext uri="{909E8E84-426E-40DD-AFC4-6F175D3DCCD1}">
              <a14:hiddenFill xmlns:a14="http://schemas.microsoft.com/office/drawing/2010/main">
                <a:noFill/>
              </a14:hiddenFill>
            </a:ext>
          </a:extLst>
        </p:spPr>
      </p:cxnSp>
      <p:cxnSp>
        <p:nvCxnSpPr>
          <p:cNvPr id="47112" name="形状 13"/>
          <p:cNvCxnSpPr>
            <a:cxnSpLocks noChangeShapeType="1"/>
            <a:stCxn id="47108" idx="4"/>
            <a:endCxn id="47110" idx="6"/>
          </p:cNvCxnSpPr>
          <p:nvPr/>
        </p:nvCxnSpPr>
        <p:spPr bwMode="auto">
          <a:xfrm rot="5400000">
            <a:off x="7058978" y="2891473"/>
            <a:ext cx="1119505" cy="2038350"/>
          </a:xfrm>
          <a:prstGeom prst="curvedConnector2">
            <a:avLst/>
          </a:prstGeom>
          <a:noFill/>
          <a:ln w="9525">
            <a:solidFill>
              <a:schemeClr val="tx1"/>
            </a:solidFill>
            <a:round/>
            <a:tailEnd type="triangle" w="med" len="med"/>
          </a:ln>
          <a:extLst>
            <a:ext uri="{909E8E84-426E-40DD-AFC4-6F175D3DCCD1}">
              <a14:hiddenFill xmlns:a14="http://schemas.microsoft.com/office/drawing/2010/main">
                <a:noFill/>
              </a14:hiddenFill>
            </a:ext>
          </a:extLst>
        </p:spPr>
      </p:cxnSp>
      <p:cxnSp>
        <p:nvCxnSpPr>
          <p:cNvPr id="47113" name="形状 15"/>
          <p:cNvCxnSpPr>
            <a:cxnSpLocks noChangeShapeType="1"/>
            <a:stCxn id="47110" idx="2"/>
            <a:endCxn id="47107" idx="4"/>
          </p:cNvCxnSpPr>
          <p:nvPr/>
        </p:nvCxnSpPr>
        <p:spPr bwMode="auto">
          <a:xfrm rot="10800000">
            <a:off x="3016250" y="3404870"/>
            <a:ext cx="2059305" cy="1065530"/>
          </a:xfrm>
          <a:prstGeom prst="curvedConnector2">
            <a:avLst/>
          </a:prstGeom>
          <a:noFill/>
          <a:ln w="12700">
            <a:solidFill>
              <a:schemeClr val="tx1"/>
            </a:solidFill>
            <a:round/>
            <a:tailEnd type="triangle" w="med" len="med"/>
          </a:ln>
          <a:extLst>
            <a:ext uri="{909E8E84-426E-40DD-AFC4-6F175D3DCCD1}">
              <a14:hiddenFill xmlns:a14="http://schemas.microsoft.com/office/drawing/2010/main">
                <a:noFill/>
              </a14:hiddenFill>
            </a:ext>
          </a:extLst>
        </p:spPr>
      </p:cxnSp>
      <p:cxnSp>
        <p:nvCxnSpPr>
          <p:cNvPr id="47114" name="AutoShape 10"/>
          <p:cNvCxnSpPr>
            <a:cxnSpLocks noChangeShapeType="1"/>
            <a:stCxn id="47107" idx="0"/>
            <a:endCxn id="47109" idx="2"/>
          </p:cNvCxnSpPr>
          <p:nvPr/>
        </p:nvCxnSpPr>
        <p:spPr bwMode="black">
          <a:xfrm rot="16200000">
            <a:off x="3407093" y="1025208"/>
            <a:ext cx="1379220" cy="2160905"/>
          </a:xfrm>
          <a:prstGeom prst="curvedConnector2">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7115" name="AutoShape 11"/>
          <p:cNvCxnSpPr>
            <a:cxnSpLocks noChangeShapeType="1"/>
            <a:stCxn id="47109" idx="6"/>
            <a:endCxn id="47108" idx="0"/>
          </p:cNvCxnSpPr>
          <p:nvPr/>
        </p:nvCxnSpPr>
        <p:spPr bwMode="black">
          <a:xfrm>
            <a:off x="6624955" y="1416050"/>
            <a:ext cx="2012950" cy="1325245"/>
          </a:xfrm>
          <a:prstGeom prst="curvedConnector2">
            <a:avLst/>
          </a:prstGeom>
          <a:noFill/>
          <a:ln w="12700">
            <a:solidFill>
              <a:schemeClr val="tx1"/>
            </a:solidFill>
            <a:round/>
            <a:head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7116" name="Text Box 12"/>
          <p:cNvSpPr txBox="1">
            <a:spLocks noChangeArrowheads="1"/>
          </p:cNvSpPr>
          <p:nvPr/>
        </p:nvSpPr>
        <p:spPr bwMode="black">
          <a:xfrm>
            <a:off x="6916738" y="1215039"/>
            <a:ext cx="1401762"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进入管理模式 </a:t>
            </a:r>
            <a:r>
              <a:rPr lang="en-US" altLang="zh-CN" sz="1200">
                <a:solidFill>
                  <a:schemeClr val="tx2"/>
                </a:solidFill>
                <a:latin typeface="微软雅黑" pitchFamily="34" charset="-122"/>
                <a:ea typeface="微软雅黑" pitchFamily="34" charset="-122"/>
                <a:cs typeface="宋体" pitchFamily="2" charset="-122"/>
              </a:rPr>
              <a:t>(1)</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47117" name="Text Box 13"/>
          <p:cNvSpPr txBox="1">
            <a:spLocks noChangeArrowheads="1"/>
          </p:cNvSpPr>
          <p:nvPr/>
        </p:nvSpPr>
        <p:spPr bwMode="black">
          <a:xfrm>
            <a:off x="3898900" y="2846989"/>
            <a:ext cx="1401763"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进入离线模式 </a:t>
            </a:r>
            <a:r>
              <a:rPr lang="en-US" altLang="zh-CN" sz="1200">
                <a:solidFill>
                  <a:schemeClr val="tx2"/>
                </a:solidFill>
                <a:latin typeface="微软雅黑" pitchFamily="34" charset="-122"/>
                <a:ea typeface="微软雅黑" pitchFamily="34" charset="-122"/>
                <a:cs typeface="宋体" pitchFamily="2" charset="-122"/>
              </a:rPr>
              <a:t>(3)</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47118" name="Text Box 14"/>
          <p:cNvSpPr txBox="1">
            <a:spLocks noChangeArrowheads="1"/>
          </p:cNvSpPr>
          <p:nvPr/>
        </p:nvSpPr>
        <p:spPr bwMode="black">
          <a:xfrm>
            <a:off x="2327161" y="5118169"/>
            <a:ext cx="7873295" cy="922020"/>
          </a:xfrm>
          <a:prstGeom prst="rect">
            <a:avLst/>
          </a:prstGeom>
          <a:noFill/>
          <a:ln w="9525">
            <a:solidFill>
              <a:srgbClr val="99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r>
              <a:rPr lang="en-US" altLang="zh-CN" dirty="0">
                <a:latin typeface="微软雅黑" pitchFamily="34" charset="-122"/>
                <a:ea typeface="微软雅黑" pitchFamily="34" charset="-122"/>
                <a:cs typeface="宋体" pitchFamily="2" charset="-122"/>
              </a:rPr>
              <a:t>1. </a:t>
            </a:r>
            <a:r>
              <a:rPr lang="zh-CN" altLang="en-US" dirty="0">
                <a:latin typeface="微软雅黑" pitchFamily="34" charset="-122"/>
                <a:ea typeface="微软雅黑" pitchFamily="34" charset="-122"/>
                <a:cs typeface="宋体" pitchFamily="2" charset="-122"/>
              </a:rPr>
              <a:t>进入管理模式：</a:t>
            </a:r>
            <a:r>
              <a:rPr lang="en-US" altLang="zh-CN" dirty="0" err="1">
                <a:latin typeface="微软雅黑" pitchFamily="34" charset="-122"/>
                <a:ea typeface="微软雅黑" pitchFamily="34" charset="-122"/>
                <a:cs typeface="宋体" pitchFamily="2" charset="-122"/>
              </a:rPr>
              <a:t>onmode</a:t>
            </a:r>
            <a:r>
              <a:rPr lang="en-US" altLang="zh-CN" dirty="0">
                <a:latin typeface="微软雅黑" pitchFamily="34" charset="-122"/>
                <a:ea typeface="微软雅黑" pitchFamily="34" charset="-122"/>
                <a:cs typeface="宋体" pitchFamily="2" charset="-122"/>
              </a:rPr>
              <a:t> -j</a:t>
            </a:r>
          </a:p>
          <a:p>
            <a:r>
              <a:rPr lang="en-US" altLang="zh-CN" dirty="0">
                <a:latin typeface="微软雅黑" pitchFamily="34" charset="-122"/>
                <a:ea typeface="微软雅黑" pitchFamily="34" charset="-122"/>
                <a:cs typeface="宋体" pitchFamily="2" charset="-122"/>
              </a:rPr>
              <a:t>2. </a:t>
            </a:r>
            <a:r>
              <a:rPr lang="zh-CN" altLang="en-US" dirty="0">
                <a:latin typeface="微软雅黑" pitchFamily="34" charset="-122"/>
                <a:ea typeface="微软雅黑" pitchFamily="34" charset="-122"/>
                <a:cs typeface="宋体" pitchFamily="2" charset="-122"/>
              </a:rPr>
              <a:t>进入静态模式：</a:t>
            </a:r>
            <a:r>
              <a:rPr lang="en-US" altLang="zh-CN" dirty="0" err="1">
                <a:latin typeface="微软雅黑" pitchFamily="34" charset="-122"/>
                <a:ea typeface="微软雅黑" pitchFamily="34" charset="-122"/>
                <a:cs typeface="宋体" pitchFamily="2" charset="-122"/>
              </a:rPr>
              <a:t>onmode</a:t>
            </a:r>
            <a:r>
              <a:rPr lang="en-US" altLang="zh-CN" dirty="0">
                <a:latin typeface="微软雅黑" pitchFamily="34" charset="-122"/>
                <a:ea typeface="微软雅黑" pitchFamily="34" charset="-122"/>
                <a:cs typeface="宋体" pitchFamily="2" charset="-122"/>
              </a:rPr>
              <a:t> –s(</a:t>
            </a:r>
            <a:r>
              <a:rPr lang="zh-CN" altLang="en-US" dirty="0">
                <a:latin typeface="微软雅黑" pitchFamily="34" charset="-122"/>
                <a:ea typeface="微软雅黑" pitchFamily="34" charset="-122"/>
                <a:cs typeface="宋体" pitchFamily="2" charset="-122"/>
              </a:rPr>
              <a:t>缓慢方式）</a:t>
            </a:r>
            <a:r>
              <a:rPr lang="en-US" altLang="zh-CN" dirty="0" err="1">
                <a:latin typeface="微软雅黑" pitchFamily="34" charset="-122"/>
                <a:ea typeface="微软雅黑" pitchFamily="34" charset="-122"/>
                <a:cs typeface="宋体" pitchFamily="2" charset="-122"/>
              </a:rPr>
              <a:t>onmode</a:t>
            </a:r>
            <a:r>
              <a:rPr lang="en-US" altLang="zh-CN" dirty="0">
                <a:latin typeface="微软雅黑" pitchFamily="34" charset="-122"/>
                <a:ea typeface="微软雅黑" pitchFamily="34" charset="-122"/>
                <a:cs typeface="宋体" pitchFamily="2" charset="-122"/>
              </a:rPr>
              <a:t> –u(</a:t>
            </a:r>
            <a:r>
              <a:rPr lang="zh-CN" altLang="en-US" dirty="0">
                <a:latin typeface="微软雅黑" pitchFamily="34" charset="-122"/>
                <a:ea typeface="微软雅黑" pitchFamily="34" charset="-122"/>
                <a:cs typeface="宋体" pitchFamily="2" charset="-122"/>
              </a:rPr>
              <a:t>立即方式</a:t>
            </a:r>
            <a:r>
              <a:rPr lang="en-US" altLang="zh-CN" dirty="0">
                <a:latin typeface="微软雅黑" pitchFamily="34" charset="-122"/>
                <a:ea typeface="微软雅黑" pitchFamily="34" charset="-122"/>
                <a:cs typeface="宋体" pitchFamily="2" charset="-122"/>
              </a:rPr>
              <a:t>)</a:t>
            </a:r>
          </a:p>
          <a:p>
            <a:r>
              <a:rPr lang="en-US" altLang="zh-CN" dirty="0">
                <a:latin typeface="微软雅黑" pitchFamily="34" charset="-122"/>
                <a:ea typeface="微软雅黑" pitchFamily="34" charset="-122"/>
                <a:cs typeface="宋体" pitchFamily="2" charset="-122"/>
              </a:rPr>
              <a:t>3. </a:t>
            </a:r>
            <a:r>
              <a:rPr lang="zh-CN" altLang="en-US" dirty="0">
                <a:latin typeface="微软雅黑" pitchFamily="34" charset="-122"/>
                <a:ea typeface="微软雅黑" pitchFamily="34" charset="-122"/>
                <a:cs typeface="宋体" pitchFamily="2" charset="-122"/>
              </a:rPr>
              <a:t>进入离线模式：</a:t>
            </a:r>
            <a:r>
              <a:rPr lang="en-US" altLang="zh-CN" dirty="0" err="1">
                <a:latin typeface="微软雅黑" pitchFamily="34" charset="-122"/>
                <a:ea typeface="微软雅黑" pitchFamily="34" charset="-122"/>
                <a:cs typeface="宋体" pitchFamily="2" charset="-122"/>
              </a:rPr>
              <a:t>onmode</a:t>
            </a:r>
            <a:r>
              <a:rPr lang="en-US" altLang="zh-CN" dirty="0">
                <a:latin typeface="微软雅黑" pitchFamily="34" charset="-122"/>
                <a:ea typeface="微软雅黑" pitchFamily="34" charset="-122"/>
                <a:cs typeface="宋体" pitchFamily="2" charset="-122"/>
              </a:rPr>
              <a:t> -k</a:t>
            </a:r>
          </a:p>
        </p:txBody>
      </p:sp>
      <p:sp>
        <p:nvSpPr>
          <p:cNvPr id="47119" name="Text Box 15"/>
          <p:cNvSpPr txBox="1">
            <a:spLocks noChangeArrowheads="1"/>
          </p:cNvSpPr>
          <p:nvPr/>
        </p:nvSpPr>
        <p:spPr bwMode="black">
          <a:xfrm>
            <a:off x="6923088" y="4270977"/>
            <a:ext cx="1401762" cy="275590"/>
          </a:xfrm>
          <a:prstGeom prst="rect">
            <a:avLst/>
          </a:prstGeom>
          <a:solidFill>
            <a:srgbClr val="FFFF00"/>
          </a:solidFill>
          <a:ln w="9525">
            <a:solidFill>
              <a:srgbClr val="99CC00"/>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a:solidFill>
                  <a:schemeClr val="tx2"/>
                </a:solidFill>
                <a:latin typeface="微软雅黑" pitchFamily="34" charset="-122"/>
                <a:ea typeface="微软雅黑" pitchFamily="34" charset="-122"/>
                <a:cs typeface="宋体" pitchFamily="2" charset="-122"/>
              </a:rPr>
              <a:t>进入静态模式 </a:t>
            </a:r>
            <a:r>
              <a:rPr lang="en-US" altLang="zh-CN" sz="1200">
                <a:solidFill>
                  <a:schemeClr val="tx2"/>
                </a:solidFill>
                <a:latin typeface="微软雅黑" pitchFamily="34" charset="-122"/>
                <a:ea typeface="微软雅黑" pitchFamily="34" charset="-122"/>
                <a:cs typeface="宋体" pitchFamily="2" charset="-122"/>
              </a:rPr>
              <a:t>(2)</a:t>
            </a:r>
            <a:endParaRPr lang="zh-CN" altLang="en-US" sz="1200">
              <a:solidFill>
                <a:schemeClr val="tx2"/>
              </a:solidFill>
              <a:latin typeface="微软雅黑" pitchFamily="34" charset="-122"/>
              <a:ea typeface="微软雅黑" pitchFamily="34" charset="-122"/>
              <a:cs typeface="宋体" pitchFamily="2" charset="-122"/>
            </a:endParaRPr>
          </a:p>
        </p:txBody>
      </p:sp>
      <p:sp>
        <p:nvSpPr>
          <p:cNvPr id="47125" name="AutoShape 21"/>
          <p:cNvSpPr>
            <a:spLocks noChangeArrowheads="1"/>
          </p:cNvSpPr>
          <p:nvPr/>
        </p:nvSpPr>
        <p:spPr bwMode="black">
          <a:xfrm rot="10800000">
            <a:off x="9466263" y="2929539"/>
            <a:ext cx="638175" cy="212725"/>
          </a:xfrm>
          <a:prstGeom prst="rightArrow">
            <a:avLst>
              <a:gd name="adj1" fmla="val 50000"/>
              <a:gd name="adj2" fmla="val 75000"/>
            </a:avLst>
          </a:prstGeom>
          <a:solidFill>
            <a:schemeClr val="accent1"/>
          </a:solidFill>
          <a:ln w="9525">
            <a:solidFill>
              <a:schemeClr val="tx2"/>
            </a:solidFill>
            <a:miter lim="800000"/>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endParaRPr lang="zh-CN" altLang="en-US">
              <a:latin typeface="微软雅黑" pitchFamily="34" charset="-122"/>
              <a:ea typeface="微软雅黑" pitchFamily="34" charset="-122"/>
            </a:endParaRPr>
          </a:p>
        </p:txBody>
      </p:sp>
      <p:sp>
        <p:nvSpPr>
          <p:cNvPr id="47126" name="Text Box 22"/>
          <p:cNvSpPr txBox="1">
            <a:spLocks noChangeArrowheads="1"/>
          </p:cNvSpPr>
          <p:nvPr/>
        </p:nvSpPr>
        <p:spPr bwMode="black">
          <a:xfrm>
            <a:off x="9582150" y="2704114"/>
            <a:ext cx="733425" cy="275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r>
              <a:rPr lang="zh-CN" altLang="en-US" sz="1200" b="0">
                <a:latin typeface="微软雅黑" pitchFamily="34" charset="-122"/>
                <a:ea typeface="微软雅黑" pitchFamily="34" charset="-122"/>
                <a:cs typeface="宋体" pitchFamily="2" charset="-122"/>
              </a:rPr>
              <a:t>开始</a:t>
            </a:r>
          </a:p>
        </p:txBody>
      </p:sp>
    </p:spTree>
  </p:cSld>
  <p:clrMapOvr>
    <a:masterClrMapping/>
  </p:clrMapOvr>
  <p:transition advTm="183266"/>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zh-CN" altLang="en-US" dirty="0">
                <a:cs typeface="宋体" pitchFamily="2" charset="-122"/>
              </a:rPr>
              <a:t>结论</a:t>
            </a:r>
          </a:p>
        </p:txBody>
      </p:sp>
      <p:sp>
        <p:nvSpPr>
          <p:cNvPr id="89091" name="Rectangle 3"/>
          <p:cNvSpPr>
            <a:spLocks noGrp="1" noChangeArrowheads="1"/>
          </p:cNvSpPr>
          <p:nvPr>
            <p:ph type="body" sz="quarter" idx="10"/>
          </p:nvPr>
        </p:nvSpPr>
        <p:spPr/>
        <p:txBody>
          <a:bodyPr>
            <a:normAutofit lnSpcReduction="10000"/>
          </a:bodyPr>
          <a:lstStyle/>
          <a:p>
            <a:pPr lvl="0">
              <a:lnSpc>
                <a:spcPct val="150000"/>
              </a:lnSpc>
            </a:pPr>
            <a:r>
              <a:rPr lang="en-US" altLang="zh-CN" dirty="0" err="1">
                <a:sym typeface="+mn-ea"/>
              </a:rPr>
              <a:t>GBase</a:t>
            </a:r>
            <a:r>
              <a:rPr lang="en-US" altLang="zh-CN" dirty="0">
                <a:sym typeface="+mn-ea"/>
              </a:rPr>
              <a:t> 8s</a:t>
            </a:r>
            <a:r>
              <a:rPr lang="zh-CN" altLang="en-US" dirty="0">
                <a:cs typeface="微软雅黑" pitchFamily="34" charset="-122"/>
                <a:sym typeface="+mn-ea"/>
              </a:rPr>
              <a:t>初级管理</a:t>
            </a:r>
            <a:endParaRPr lang="en-US" altLang="zh-CN" dirty="0">
              <a:latin typeface="微软雅黑" pitchFamily="34" charset="-122"/>
              <a:ea typeface="微软雅黑" pitchFamily="34" charset="-122"/>
              <a:cs typeface="微软雅黑" pitchFamily="34" charset="-122"/>
            </a:endParaRPr>
          </a:p>
          <a:p>
            <a:pPr lvl="1"/>
            <a:r>
              <a:rPr lang="zh-CN" altLang="en-US" sz="1600" dirty="0">
                <a:cs typeface="微软雅黑" pitchFamily="34" charset="-122"/>
                <a:sym typeface="+mn-ea"/>
              </a:rPr>
              <a:t>查看</a:t>
            </a:r>
            <a:r>
              <a:rPr lang="en-US" altLang="zh-CN" sz="1600" dirty="0" err="1">
                <a:sym typeface="+mn-ea"/>
              </a:rPr>
              <a:t>GBase</a:t>
            </a:r>
            <a:r>
              <a:rPr lang="en-US" altLang="zh-CN" sz="1600" dirty="0">
                <a:sym typeface="+mn-ea"/>
              </a:rPr>
              <a:t> 8s</a:t>
            </a:r>
            <a:r>
              <a:rPr lang="zh-CN" altLang="en-US" sz="1600" dirty="0">
                <a:cs typeface="微软雅黑" pitchFamily="34" charset="-122"/>
                <a:sym typeface="+mn-ea"/>
              </a:rPr>
              <a:t>最基本的状态信息</a:t>
            </a:r>
            <a:r>
              <a:rPr lang="en-US" altLang="zh-CN" sz="1600" dirty="0">
                <a:cs typeface="微软雅黑" pitchFamily="34" charset="-122"/>
                <a:sym typeface="+mn-ea"/>
              </a:rPr>
              <a:t> 		              </a:t>
            </a:r>
            <a:r>
              <a:rPr lang="en-US" altLang="zh-CN" sz="1600" dirty="0" err="1">
                <a:cs typeface="微软雅黑" pitchFamily="34" charset="-122"/>
                <a:sym typeface="+mn-ea"/>
              </a:rPr>
              <a:t>onstat</a:t>
            </a:r>
            <a:r>
              <a:rPr lang="en-US" altLang="zh-CN" sz="1600" dirty="0">
                <a:cs typeface="微软雅黑" pitchFamily="34" charset="-122"/>
                <a:sym typeface="+mn-ea"/>
              </a:rPr>
              <a:t> –</a:t>
            </a:r>
            <a:endParaRPr lang="en-US" altLang="zh-CN" sz="1600" dirty="0">
              <a:latin typeface="微软雅黑" pitchFamily="34" charset="-122"/>
              <a:ea typeface="微软雅黑" pitchFamily="34" charset="-122"/>
              <a:cs typeface="微软雅黑" pitchFamily="34" charset="-122"/>
            </a:endParaRPr>
          </a:p>
          <a:p>
            <a:pPr lvl="1"/>
            <a:r>
              <a:rPr lang="zh-CN" altLang="en-US" sz="1600" dirty="0">
                <a:cs typeface="微软雅黑" pitchFamily="34" charset="-122"/>
                <a:sym typeface="+mn-ea"/>
              </a:rPr>
              <a:t>查看</a:t>
            </a:r>
            <a:r>
              <a:rPr lang="en-US" altLang="zh-CN" sz="1600" dirty="0" err="1">
                <a:sym typeface="+mn-ea"/>
              </a:rPr>
              <a:t>GBase</a:t>
            </a:r>
            <a:r>
              <a:rPr lang="en-US" altLang="zh-CN" sz="1600" dirty="0">
                <a:sym typeface="+mn-ea"/>
              </a:rPr>
              <a:t> 8s</a:t>
            </a:r>
            <a:r>
              <a:rPr lang="zh-CN" altLang="en-US" sz="1600" dirty="0">
                <a:cs typeface="微软雅黑" pitchFamily="34" charset="-122"/>
                <a:sym typeface="+mn-ea"/>
              </a:rPr>
              <a:t>的虚拟</a:t>
            </a:r>
            <a:r>
              <a:rPr lang="en-US" altLang="zh-CN" sz="1600" dirty="0">
                <a:cs typeface="微软雅黑" pitchFamily="34" charset="-122"/>
                <a:sym typeface="+mn-ea"/>
              </a:rPr>
              <a:t>CPU </a:t>
            </a:r>
            <a:r>
              <a:rPr lang="zh-CN" altLang="en-US" sz="1600" dirty="0">
                <a:cs typeface="微软雅黑" pitchFamily="34" charset="-122"/>
                <a:sym typeface="+mn-ea"/>
              </a:rPr>
              <a:t>信息</a:t>
            </a:r>
            <a:r>
              <a:rPr lang="en-US" altLang="zh-CN" sz="1600" dirty="0">
                <a:cs typeface="微软雅黑" pitchFamily="34" charset="-122"/>
                <a:sym typeface="+mn-ea"/>
              </a:rPr>
              <a:t> 		             </a:t>
            </a:r>
            <a:r>
              <a:rPr lang="en-US" altLang="zh-CN" sz="1600" dirty="0" smtClean="0">
                <a:cs typeface="微软雅黑" pitchFamily="34" charset="-122"/>
                <a:sym typeface="+mn-ea"/>
              </a:rPr>
              <a:t> </a:t>
            </a:r>
            <a:r>
              <a:rPr lang="en-US" altLang="zh-CN" sz="1600" dirty="0" err="1" smtClean="0">
                <a:cs typeface="微软雅黑" pitchFamily="34" charset="-122"/>
                <a:sym typeface="+mn-ea"/>
              </a:rPr>
              <a:t>onstat</a:t>
            </a:r>
            <a:r>
              <a:rPr lang="en-US" altLang="zh-CN" sz="1600" dirty="0" smtClean="0">
                <a:cs typeface="微软雅黑" pitchFamily="34" charset="-122"/>
                <a:sym typeface="+mn-ea"/>
              </a:rPr>
              <a:t> </a:t>
            </a:r>
            <a:r>
              <a:rPr lang="en-US" altLang="zh-CN" sz="1600" dirty="0">
                <a:cs typeface="微软雅黑" pitchFamily="34" charset="-122"/>
                <a:sym typeface="+mn-ea"/>
              </a:rPr>
              <a:t>–g </a:t>
            </a:r>
            <a:r>
              <a:rPr lang="en-US" altLang="zh-CN" sz="1600" dirty="0" err="1">
                <a:cs typeface="微软雅黑" pitchFamily="34" charset="-122"/>
                <a:sym typeface="+mn-ea"/>
              </a:rPr>
              <a:t>glo</a:t>
            </a:r>
            <a:endParaRPr lang="en-US" altLang="zh-CN" sz="1600" dirty="0">
              <a:cs typeface="微软雅黑" pitchFamily="34" charset="-122"/>
              <a:sym typeface="+mn-ea"/>
            </a:endParaRPr>
          </a:p>
          <a:p>
            <a:pPr lvl="1"/>
            <a:r>
              <a:rPr lang="zh-CN" altLang="en-US" dirty="0">
                <a:cs typeface="微软雅黑" pitchFamily="34" charset="-122"/>
                <a:sym typeface="+mn-ea"/>
              </a:rPr>
              <a:t>查看</a:t>
            </a:r>
            <a:r>
              <a:rPr lang="en-US" altLang="zh-CN" dirty="0" err="1">
                <a:sym typeface="+mn-ea"/>
              </a:rPr>
              <a:t>GBase</a:t>
            </a:r>
            <a:r>
              <a:rPr lang="en-US" altLang="zh-CN" dirty="0">
                <a:sym typeface="+mn-ea"/>
              </a:rPr>
              <a:t> 8s</a:t>
            </a:r>
            <a:r>
              <a:rPr lang="zh-CN" altLang="en-US" dirty="0">
                <a:cs typeface="微软雅黑" pitchFamily="34" charset="-122"/>
                <a:sym typeface="+mn-ea"/>
              </a:rPr>
              <a:t>的内存使用情况</a:t>
            </a:r>
            <a:r>
              <a:rPr lang="en-US" altLang="zh-CN" dirty="0">
                <a:cs typeface="微软雅黑" pitchFamily="34" charset="-122"/>
                <a:sym typeface="+mn-ea"/>
              </a:rPr>
              <a:t>		            </a:t>
            </a:r>
            <a:r>
              <a:rPr lang="en-US" altLang="zh-CN" dirty="0" smtClean="0">
                <a:cs typeface="微软雅黑" pitchFamily="34" charset="-122"/>
                <a:sym typeface="+mn-ea"/>
              </a:rPr>
              <a:t> </a:t>
            </a:r>
            <a:r>
              <a:rPr lang="en-US" altLang="zh-CN" dirty="0" err="1" smtClean="0">
                <a:cs typeface="微软雅黑" pitchFamily="34" charset="-122"/>
                <a:sym typeface="+mn-ea"/>
              </a:rPr>
              <a:t>onstat</a:t>
            </a:r>
            <a:r>
              <a:rPr lang="en-US" altLang="zh-CN" dirty="0" smtClean="0">
                <a:cs typeface="微软雅黑" pitchFamily="34" charset="-122"/>
                <a:sym typeface="+mn-ea"/>
              </a:rPr>
              <a:t> </a:t>
            </a:r>
            <a:r>
              <a:rPr lang="en-US" altLang="zh-CN" dirty="0">
                <a:cs typeface="微软雅黑" pitchFamily="34" charset="-122"/>
                <a:sym typeface="+mn-ea"/>
              </a:rPr>
              <a:t>-g </a:t>
            </a:r>
            <a:r>
              <a:rPr lang="en-US" altLang="zh-CN" dirty="0" err="1">
                <a:cs typeface="微软雅黑" pitchFamily="34" charset="-122"/>
                <a:sym typeface="+mn-ea"/>
              </a:rPr>
              <a:t>seg</a:t>
            </a:r>
            <a:r>
              <a:rPr lang="zh-CN" altLang="en-US" sz="1600" dirty="0" err="1">
                <a:cs typeface="微软雅黑" pitchFamily="34" charset="-122"/>
                <a:sym typeface="+mn-ea"/>
              </a:rPr>
              <a:t>、</a:t>
            </a:r>
            <a:r>
              <a:rPr lang="en-US" altLang="zh-CN" sz="1600" dirty="0" err="1">
                <a:cs typeface="微软雅黑" pitchFamily="34" charset="-122"/>
                <a:sym typeface="+mn-ea"/>
              </a:rPr>
              <a:t>ipcs</a:t>
            </a:r>
            <a:endParaRPr lang="en-US" altLang="zh-CN" sz="1600" dirty="0" err="1">
              <a:latin typeface="微软雅黑" pitchFamily="34" charset="-122"/>
              <a:ea typeface="微软雅黑" pitchFamily="34" charset="-122"/>
              <a:cs typeface="微软雅黑" pitchFamily="34" charset="-122"/>
              <a:sym typeface="+mn-ea"/>
            </a:endParaRPr>
          </a:p>
          <a:p>
            <a:pPr lvl="1"/>
            <a:r>
              <a:rPr lang="zh-CN" altLang="en-US" sz="1600" dirty="0">
                <a:cs typeface="微软雅黑" pitchFamily="34" charset="-122"/>
                <a:sym typeface="+mn-ea"/>
              </a:rPr>
              <a:t>查看</a:t>
            </a:r>
            <a:r>
              <a:rPr lang="en-US" altLang="zh-CN" sz="1600" dirty="0" err="1">
                <a:sym typeface="+mn-ea"/>
              </a:rPr>
              <a:t>GBase</a:t>
            </a:r>
            <a:r>
              <a:rPr lang="en-US" altLang="zh-CN" sz="1600" dirty="0">
                <a:sym typeface="+mn-ea"/>
              </a:rPr>
              <a:t> 8s</a:t>
            </a:r>
            <a:r>
              <a:rPr lang="zh-CN" altLang="en-US" sz="1600" dirty="0">
                <a:cs typeface="微软雅黑" pitchFamily="34" charset="-122"/>
                <a:sym typeface="+mn-ea"/>
              </a:rPr>
              <a:t>的</a:t>
            </a:r>
            <a:r>
              <a:rPr lang="en-US" altLang="zh-CN" sz="1600" dirty="0" err="1">
                <a:cs typeface="微软雅黑" pitchFamily="34" charset="-122"/>
                <a:sym typeface="+mn-ea"/>
              </a:rPr>
              <a:t>dbspace</a:t>
            </a:r>
            <a:r>
              <a:rPr lang="zh-CN" altLang="en-US" sz="1600" dirty="0">
                <a:cs typeface="微软雅黑" pitchFamily="34" charset="-122"/>
                <a:sym typeface="+mn-ea"/>
              </a:rPr>
              <a:t>和</a:t>
            </a:r>
            <a:r>
              <a:rPr lang="en-US" altLang="zh-CN" sz="1600" dirty="0">
                <a:cs typeface="微软雅黑" pitchFamily="34" charset="-122"/>
                <a:sym typeface="+mn-ea"/>
              </a:rPr>
              <a:t>chunk</a:t>
            </a:r>
            <a:r>
              <a:rPr lang="zh-CN" altLang="en-US" sz="1600" dirty="0">
                <a:cs typeface="微软雅黑" pitchFamily="34" charset="-122"/>
                <a:sym typeface="+mn-ea"/>
              </a:rPr>
              <a:t>的信息</a:t>
            </a:r>
            <a:r>
              <a:rPr lang="en-US" altLang="zh-CN" sz="1600" dirty="0">
                <a:cs typeface="微软雅黑" pitchFamily="34" charset="-122"/>
                <a:sym typeface="+mn-ea"/>
              </a:rPr>
              <a:t>	              </a:t>
            </a:r>
            <a:r>
              <a:rPr lang="en-US" altLang="zh-CN" sz="1600" dirty="0" err="1" smtClean="0">
                <a:cs typeface="微软雅黑" pitchFamily="34" charset="-122"/>
                <a:sym typeface="+mn-ea"/>
              </a:rPr>
              <a:t>onstat</a:t>
            </a:r>
            <a:r>
              <a:rPr lang="en-US" altLang="zh-CN" sz="1600" dirty="0" smtClean="0">
                <a:cs typeface="微软雅黑" pitchFamily="34" charset="-122"/>
                <a:sym typeface="+mn-ea"/>
              </a:rPr>
              <a:t> </a:t>
            </a:r>
            <a:r>
              <a:rPr lang="en-US" altLang="zh-CN" sz="1600" dirty="0">
                <a:cs typeface="微软雅黑" pitchFamily="34" charset="-122"/>
                <a:sym typeface="+mn-ea"/>
              </a:rPr>
              <a:t>–d</a:t>
            </a:r>
            <a:endParaRPr lang="zh-CN" altLang="en-US" sz="1600" dirty="0">
              <a:latin typeface="微软雅黑" pitchFamily="34" charset="-122"/>
              <a:ea typeface="微软雅黑" pitchFamily="34" charset="-122"/>
              <a:cs typeface="微软雅黑" pitchFamily="34" charset="-122"/>
            </a:endParaRPr>
          </a:p>
          <a:p>
            <a:pPr lvl="1"/>
            <a:r>
              <a:rPr lang="zh-CN" altLang="en-US" sz="1600" dirty="0">
                <a:cs typeface="微软雅黑" pitchFamily="34" charset="-122"/>
                <a:sym typeface="+mn-ea"/>
              </a:rPr>
              <a:t>查看</a:t>
            </a:r>
            <a:r>
              <a:rPr lang="en-US" altLang="zh-CN" sz="1600" dirty="0" err="1">
                <a:sym typeface="+mn-ea"/>
              </a:rPr>
              <a:t>GBase</a:t>
            </a:r>
            <a:r>
              <a:rPr lang="en-US" altLang="zh-CN" sz="1600" dirty="0">
                <a:sym typeface="+mn-ea"/>
              </a:rPr>
              <a:t> 8s</a:t>
            </a:r>
            <a:r>
              <a:rPr lang="zh-CN" altLang="en-US" sz="1600" dirty="0">
                <a:cs typeface="微软雅黑" pitchFamily="34" charset="-122"/>
                <a:sym typeface="+mn-ea"/>
              </a:rPr>
              <a:t>的</a:t>
            </a:r>
            <a:r>
              <a:rPr lang="en-US" altLang="zh-CN" sz="1600" dirty="0">
                <a:cs typeface="微软雅黑" pitchFamily="34" charset="-122"/>
                <a:sym typeface="+mn-ea"/>
              </a:rPr>
              <a:t>log</a:t>
            </a:r>
            <a:r>
              <a:rPr lang="zh-CN" altLang="en-US" sz="1600" dirty="0">
                <a:cs typeface="微软雅黑" pitchFamily="34" charset="-122"/>
                <a:sym typeface="+mn-ea"/>
              </a:rPr>
              <a:t>信息                                            </a:t>
            </a:r>
            <a:r>
              <a:rPr lang="zh-CN" altLang="en-US" sz="1600" dirty="0" smtClean="0">
                <a:cs typeface="微软雅黑" pitchFamily="34" charset="-122"/>
                <a:sym typeface="+mn-ea"/>
              </a:rPr>
              <a:t>   </a:t>
            </a:r>
            <a:r>
              <a:rPr lang="en-US" altLang="zh-CN" dirty="0" err="1" smtClean="0">
                <a:cs typeface="微软雅黑" pitchFamily="34" charset="-122"/>
                <a:sym typeface="+mn-ea"/>
              </a:rPr>
              <a:t>onstat</a:t>
            </a:r>
            <a:r>
              <a:rPr lang="en-US" altLang="zh-CN" dirty="0" smtClean="0">
                <a:cs typeface="微软雅黑" pitchFamily="34" charset="-122"/>
                <a:sym typeface="+mn-ea"/>
              </a:rPr>
              <a:t> </a:t>
            </a:r>
            <a:r>
              <a:rPr lang="en-US" altLang="zh-CN" dirty="0">
                <a:cs typeface="微软雅黑" pitchFamily="34" charset="-122"/>
                <a:sym typeface="+mn-ea"/>
              </a:rPr>
              <a:t>–l</a:t>
            </a:r>
            <a:endParaRPr lang="zh-CN" altLang="en-US" sz="1600" dirty="0">
              <a:latin typeface="微软雅黑" pitchFamily="34" charset="-122"/>
              <a:ea typeface="微软雅黑" pitchFamily="34" charset="-122"/>
              <a:cs typeface="微软雅黑" pitchFamily="34" charset="-122"/>
            </a:endParaRPr>
          </a:p>
          <a:p>
            <a:pPr marL="342900" lvl="0" indent="-342900">
              <a:lnSpc>
                <a:spcPct val="160000"/>
              </a:lnSpc>
              <a:buSzPct val="125000"/>
              <a:buFont typeface="Arial" pitchFamily="34" charset="0"/>
              <a:buChar char="•"/>
            </a:pPr>
            <a:r>
              <a:rPr lang="zh-CN" altLang="en-US" dirty="0">
                <a:latin typeface="微软雅黑" pitchFamily="34" charset="-122"/>
                <a:ea typeface="微软雅黑" pitchFamily="34" charset="-122"/>
                <a:cs typeface="微软雅黑" pitchFamily="34" charset="-122"/>
              </a:rPr>
              <a:t>主要操作模式</a:t>
            </a:r>
            <a:endParaRPr lang="zh-CN" altLang="en-US" b="1" dirty="0">
              <a:latin typeface="微软雅黑" pitchFamily="34" charset="-122"/>
              <a:ea typeface="微软雅黑" pitchFamily="34" charset="-122"/>
              <a:cs typeface="微软雅黑" pitchFamily="34" charset="-122"/>
            </a:endParaRPr>
          </a:p>
          <a:p>
            <a:pPr lvl="1" algn="l">
              <a:buFontTx/>
              <a:buChar char="•"/>
            </a:pPr>
            <a:r>
              <a:rPr lang="zh-CN" altLang="en-US" sz="1600" dirty="0">
                <a:latin typeface="微软雅黑" pitchFamily="34" charset="-122"/>
                <a:ea typeface="微软雅黑" pitchFamily="34" charset="-122"/>
                <a:cs typeface="微软雅黑" pitchFamily="34" charset="-122"/>
              </a:rPr>
              <a:t>离线模式 (Offline)</a:t>
            </a:r>
          </a:p>
          <a:p>
            <a:pPr lvl="1" algn="l">
              <a:buFontTx/>
              <a:buChar char="•"/>
            </a:pPr>
            <a:r>
              <a:rPr lang="zh-CN" altLang="en-US" sz="1600" dirty="0">
                <a:latin typeface="微软雅黑" pitchFamily="34" charset="-122"/>
                <a:ea typeface="微软雅黑" pitchFamily="34" charset="-122"/>
                <a:cs typeface="微软雅黑" pitchFamily="34" charset="-122"/>
              </a:rPr>
              <a:t>在线模式 (Online)</a:t>
            </a:r>
          </a:p>
          <a:p>
            <a:pPr lvl="1" algn="l">
              <a:buFontTx/>
              <a:buChar char="•"/>
            </a:pPr>
            <a:r>
              <a:rPr lang="zh-CN" altLang="en-US" sz="1600" dirty="0">
                <a:latin typeface="微软雅黑" pitchFamily="34" charset="-122"/>
                <a:ea typeface="微软雅黑" pitchFamily="34" charset="-122"/>
                <a:cs typeface="微软雅黑" pitchFamily="34" charset="-122"/>
              </a:rPr>
              <a:t>管理模式 (Administrative) / 单用户模式(Single-User)</a:t>
            </a:r>
          </a:p>
          <a:p>
            <a:pPr lvl="1" algn="l">
              <a:buFontTx/>
              <a:buChar char="•"/>
            </a:pPr>
            <a:r>
              <a:rPr lang="zh-CN" altLang="en-US" sz="1600" dirty="0">
                <a:latin typeface="微软雅黑" pitchFamily="34" charset="-122"/>
                <a:ea typeface="微软雅黑" pitchFamily="34" charset="-122"/>
                <a:cs typeface="微软雅黑" pitchFamily="34" charset="-122"/>
              </a:rPr>
              <a:t>静态模式(Quiescent)</a:t>
            </a:r>
          </a:p>
          <a:p>
            <a:pPr marL="457200" lvl="1" indent="0">
              <a:lnSpc>
                <a:spcPct val="160000"/>
              </a:lnSpc>
              <a:buNone/>
            </a:pPr>
            <a:r>
              <a:rPr lang="zh-CN" altLang="en-US" b="1" dirty="0">
                <a:solidFill>
                  <a:srgbClr val="F15B67"/>
                </a:solidFill>
                <a:latin typeface="微软雅黑" pitchFamily="34" charset="-122"/>
                <a:ea typeface="微软雅黑" pitchFamily="34" charset="-122"/>
                <a:cs typeface="微软雅黑" pitchFamily="34" charset="-122"/>
              </a:rPr>
              <a:t>注意要点：</a:t>
            </a:r>
          </a:p>
          <a:p>
            <a:pPr lvl="2" algn="l">
              <a:buFontTx/>
              <a:buChar char="•"/>
            </a:pPr>
            <a:r>
              <a:rPr lang="zh-CN" altLang="en-US" sz="1600" dirty="0">
                <a:latin typeface="微软雅黑" pitchFamily="34" charset="-122"/>
                <a:ea typeface="微软雅黑" pitchFamily="34" charset="-122"/>
                <a:cs typeface="微软雅黑" pitchFamily="34" charset="-122"/>
              </a:rPr>
              <a:t>两种从在线模式切换到静态模式的方法</a:t>
            </a:r>
          </a:p>
          <a:p>
            <a:pPr lvl="3" algn="l">
              <a:buFont typeface="Arial" pitchFamily="34" charset="0"/>
              <a:buChar char="─"/>
            </a:pPr>
            <a:r>
              <a:rPr lang="zh-CN" altLang="en-US" sz="1600" dirty="0">
                <a:latin typeface="微软雅黑" pitchFamily="34" charset="-122"/>
                <a:ea typeface="微软雅黑" pitchFamily="34" charset="-122"/>
                <a:cs typeface="微软雅黑" pitchFamily="34" charset="-122"/>
              </a:rPr>
              <a:t>缓慢方式 (Graceful shutdown )</a:t>
            </a:r>
          </a:p>
          <a:p>
            <a:pPr lvl="3" algn="l">
              <a:buFont typeface="Arial" pitchFamily="34" charset="0"/>
              <a:buChar char="─"/>
            </a:pPr>
            <a:r>
              <a:rPr lang="zh-CN" altLang="en-US" sz="1600" dirty="0">
                <a:latin typeface="微软雅黑" pitchFamily="34" charset="-122"/>
                <a:ea typeface="微软雅黑" pitchFamily="34" charset="-122"/>
                <a:cs typeface="微软雅黑" pitchFamily="34" charset="-122"/>
              </a:rPr>
              <a:t>立即方式 (Immediate shutdown)</a:t>
            </a:r>
          </a:p>
        </p:txBody>
      </p:sp>
    </p:spTree>
  </p:cSld>
  <p:clrMapOvr>
    <a:masterClrMapping/>
  </p:clrMapOvr>
  <p:transition advTm="95485"/>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Thank you !</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目标</a:t>
            </a:r>
          </a:p>
        </p:txBody>
      </p:sp>
      <p:sp>
        <p:nvSpPr>
          <p:cNvPr id="4" name="文本占位符 3"/>
          <p:cNvSpPr>
            <a:spLocks noGrp="1"/>
          </p:cNvSpPr>
          <p:nvPr>
            <p:ph type="body" sz="quarter" idx="10"/>
          </p:nvPr>
        </p:nvSpPr>
        <p:spPr/>
        <p:txBody>
          <a:bodyPr/>
          <a:lstStyle/>
          <a:p>
            <a:pPr>
              <a:lnSpc>
                <a:spcPct val="200000"/>
              </a:lnSpc>
            </a:pPr>
            <a:r>
              <a:rPr lang="zh-CN" altLang="en-US" dirty="0"/>
              <a:t>掌握</a:t>
            </a:r>
            <a:r>
              <a:rPr lang="en-US" altLang="zh-CN" dirty="0"/>
              <a:t>GBase 8s</a:t>
            </a:r>
            <a:r>
              <a:rPr lang="zh-CN" altLang="en-US" dirty="0"/>
              <a:t>的基本管理命令</a:t>
            </a:r>
          </a:p>
          <a:p>
            <a:pPr>
              <a:lnSpc>
                <a:spcPct val="200000"/>
              </a:lnSpc>
            </a:pPr>
            <a:r>
              <a:rPr lang="zh-CN" altLang="en-US" dirty="0"/>
              <a:t>了解操作模式的作用与区别</a:t>
            </a:r>
            <a:endParaRPr lang="en-US" altLang="zh-CN" sz="2000" dirty="0"/>
          </a:p>
          <a:p>
            <a:pPr>
              <a:lnSpc>
                <a:spcPct val="200000"/>
              </a:lnSpc>
            </a:pPr>
            <a:r>
              <a:rPr lang="zh-CN" altLang="en-US" dirty="0"/>
              <a:t>掌握如何切换操作模式</a:t>
            </a:r>
            <a:endParaRPr lang="en-US" altLang="zh-CN" sz="2000" dirty="0"/>
          </a:p>
          <a:p>
            <a:pPr>
              <a:buNone/>
            </a:pPr>
            <a:endParaRPr lang="en-US" altLang="zh-CN" dirty="0"/>
          </a:p>
          <a:p>
            <a:pPr>
              <a:buNone/>
            </a:pP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目录</a:t>
            </a:r>
            <a:endParaRPr lang="zh-CN" altLang="en-US" dirty="0"/>
          </a:p>
        </p:txBody>
      </p:sp>
      <p:sp>
        <p:nvSpPr>
          <p:cNvPr id="4" name="矩形 3"/>
          <p:cNvSpPr/>
          <p:nvPr/>
        </p:nvSpPr>
        <p:spPr bwMode="auto">
          <a:xfrm>
            <a:off x="3339148" y="2341880"/>
            <a:ext cx="7223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 name="矩形 4"/>
          <p:cNvSpPr/>
          <p:nvPr/>
        </p:nvSpPr>
        <p:spPr bwMode="auto">
          <a:xfrm>
            <a:off x="4202748" y="2341880"/>
            <a:ext cx="4570412" cy="66294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6" name="矩形 5"/>
          <p:cNvSpPr/>
          <p:nvPr/>
        </p:nvSpPr>
        <p:spPr bwMode="auto">
          <a:xfrm>
            <a:off x="3339148" y="2959100"/>
            <a:ext cx="7223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7" name="矩形 6"/>
          <p:cNvSpPr/>
          <p:nvPr/>
        </p:nvSpPr>
        <p:spPr bwMode="auto">
          <a:xfrm>
            <a:off x="4202748" y="2959100"/>
            <a:ext cx="4570412" cy="45719"/>
          </a:xfrm>
          <a:prstGeom prst="rect">
            <a:avLst/>
          </a:prstGeom>
          <a:solidFill>
            <a:srgbClr val="20202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8" name="文本框 3"/>
          <p:cNvSpPr txBox="1">
            <a:spLocks noChangeArrowheads="1"/>
          </p:cNvSpPr>
          <p:nvPr/>
        </p:nvSpPr>
        <p:spPr bwMode="auto">
          <a:xfrm>
            <a:off x="3470385" y="2454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一</a:t>
            </a:r>
          </a:p>
        </p:txBody>
      </p:sp>
      <p:sp>
        <p:nvSpPr>
          <p:cNvPr id="9" name="矩形 8"/>
          <p:cNvSpPr/>
          <p:nvPr/>
        </p:nvSpPr>
        <p:spPr bwMode="auto">
          <a:xfrm>
            <a:off x="3339148" y="3235960"/>
            <a:ext cx="7223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0" name="矩形 9"/>
          <p:cNvSpPr/>
          <p:nvPr/>
        </p:nvSpPr>
        <p:spPr bwMode="auto">
          <a:xfrm>
            <a:off x="4202748" y="3235960"/>
            <a:ext cx="4570412" cy="66421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1" name="矩形 10"/>
          <p:cNvSpPr/>
          <p:nvPr/>
        </p:nvSpPr>
        <p:spPr bwMode="auto">
          <a:xfrm>
            <a:off x="3339148" y="385445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2" name="矩形 11"/>
          <p:cNvSpPr/>
          <p:nvPr/>
        </p:nvSpPr>
        <p:spPr bwMode="auto">
          <a:xfrm>
            <a:off x="4202748" y="385445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3" name="文本框 48"/>
          <p:cNvSpPr txBox="1">
            <a:spLocks noChangeArrowheads="1"/>
          </p:cNvSpPr>
          <p:nvPr/>
        </p:nvSpPr>
        <p:spPr bwMode="auto">
          <a:xfrm>
            <a:off x="3470385" y="3349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二</a:t>
            </a:r>
          </a:p>
        </p:txBody>
      </p:sp>
      <p:sp>
        <p:nvSpPr>
          <p:cNvPr id="14" name="矩形 13"/>
          <p:cNvSpPr/>
          <p:nvPr/>
        </p:nvSpPr>
        <p:spPr bwMode="auto">
          <a:xfrm>
            <a:off x="3339148" y="41300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5" name="矩形 14"/>
          <p:cNvSpPr/>
          <p:nvPr/>
        </p:nvSpPr>
        <p:spPr bwMode="auto">
          <a:xfrm>
            <a:off x="4202748" y="41300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6" name="矩形 15"/>
          <p:cNvSpPr/>
          <p:nvPr/>
        </p:nvSpPr>
        <p:spPr bwMode="auto">
          <a:xfrm>
            <a:off x="3339148" y="47498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7" name="矩形 16"/>
          <p:cNvSpPr/>
          <p:nvPr/>
        </p:nvSpPr>
        <p:spPr bwMode="auto">
          <a:xfrm>
            <a:off x="4202748" y="47498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8" name="文本框 54"/>
          <p:cNvSpPr txBox="1">
            <a:spLocks noChangeArrowheads="1"/>
          </p:cNvSpPr>
          <p:nvPr/>
        </p:nvSpPr>
        <p:spPr bwMode="auto">
          <a:xfrm>
            <a:off x="3470385" y="4244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itchFamily="34" charset="-122"/>
                <a:ea typeface="微软雅黑" pitchFamily="34" charset="-122"/>
              </a:rPr>
              <a:t>三</a:t>
            </a:r>
          </a:p>
        </p:txBody>
      </p:sp>
      <p:sp>
        <p:nvSpPr>
          <p:cNvPr id="24" name="文本框 55"/>
          <p:cNvSpPr txBox="1">
            <a:spLocks noChangeArrowheads="1"/>
          </p:cNvSpPr>
          <p:nvPr/>
        </p:nvSpPr>
        <p:spPr bwMode="auto">
          <a:xfrm>
            <a:off x="4378960" y="2461394"/>
            <a:ext cx="4236720" cy="400110"/>
          </a:xfrm>
          <a:prstGeom prst="rect">
            <a:avLst/>
          </a:prstGeom>
          <a:noFill/>
          <a:ln w="9525">
            <a:noFill/>
            <a:miter lim="800000"/>
          </a:ln>
        </p:spPr>
        <p:txBody>
          <a:bodyPr wrap="square">
            <a:spAutoFit/>
          </a:bodyPr>
          <a:lstStyle/>
          <a:p>
            <a:pPr marL="360680" lvl="1">
              <a:spcBef>
                <a:spcPct val="20000"/>
              </a:spcBef>
              <a:buClr>
                <a:srgbClr val="FD0000"/>
              </a:buClr>
              <a:defRPr/>
            </a:pPr>
            <a:r>
              <a:rPr lang="en-US" altLang="zh-CN" sz="2000" kern="0" dirty="0" err="1">
                <a:solidFill>
                  <a:schemeClr val="bg1"/>
                </a:solidFill>
                <a:latin typeface="微软雅黑" pitchFamily="34" charset="-122"/>
                <a:ea typeface="微软雅黑" pitchFamily="34" charset="-122"/>
                <a:sym typeface="+mn-ea"/>
              </a:rPr>
              <a:t>GBase</a:t>
            </a:r>
            <a:r>
              <a:rPr lang="en-US" altLang="zh-CN" sz="2000" kern="0" dirty="0">
                <a:solidFill>
                  <a:schemeClr val="bg1"/>
                </a:solidFill>
                <a:latin typeface="微软雅黑" pitchFamily="34" charset="-122"/>
                <a:ea typeface="微软雅黑" pitchFamily="34" charset="-122"/>
                <a:sym typeface="+mn-ea"/>
              </a:rPr>
              <a:t> 8s</a:t>
            </a:r>
            <a:r>
              <a:rPr lang="zh-CN" altLang="en-US" sz="2000" kern="0" dirty="0">
                <a:solidFill>
                  <a:schemeClr val="bg1"/>
                </a:solidFill>
                <a:latin typeface="微软雅黑" pitchFamily="34" charset="-122"/>
                <a:ea typeface="微软雅黑" pitchFamily="34" charset="-122"/>
                <a:sym typeface="+mn-ea"/>
              </a:rPr>
              <a:t>初级管理          </a:t>
            </a:r>
            <a:r>
              <a:rPr lang="zh-CN" altLang="en-US" sz="2000" b="1" kern="0" dirty="0">
                <a:solidFill>
                  <a:srgbClr val="000000"/>
                </a:solidFill>
                <a:latin typeface="微软雅黑" pitchFamily="34" charset="-122"/>
                <a:ea typeface="微软雅黑" pitchFamily="34" charset="-122"/>
                <a:sym typeface="+mn-ea"/>
              </a:rPr>
              <a:t> </a:t>
            </a:r>
            <a:endParaRPr lang="zh-CN" altLang="en-US" sz="2000" spc="200" dirty="0">
              <a:solidFill>
                <a:schemeClr val="bg1"/>
              </a:solidFill>
              <a:latin typeface="微软雅黑" pitchFamily="34" charset="-122"/>
              <a:ea typeface="微软雅黑" pitchFamily="34" charset="-122"/>
            </a:endParaRPr>
          </a:p>
        </p:txBody>
      </p:sp>
      <p:sp>
        <p:nvSpPr>
          <p:cNvPr id="25" name="文本框 55"/>
          <p:cNvSpPr txBox="1">
            <a:spLocks noChangeArrowheads="1"/>
          </p:cNvSpPr>
          <p:nvPr/>
        </p:nvSpPr>
        <p:spPr bwMode="auto">
          <a:xfrm>
            <a:off x="4378960" y="3346584"/>
            <a:ext cx="4236720" cy="400110"/>
          </a:xfrm>
          <a:prstGeom prst="rect">
            <a:avLst/>
          </a:prstGeom>
          <a:noFill/>
          <a:ln w="9525">
            <a:noFill/>
            <a:miter lim="800000"/>
          </a:ln>
        </p:spPr>
        <p:txBody>
          <a:bodyPr wrap="square">
            <a:spAutoFit/>
          </a:bodyPr>
          <a:lstStyle/>
          <a:p>
            <a:pPr lvl="0" indent="355600">
              <a:spcBef>
                <a:spcPct val="20000"/>
              </a:spcBef>
              <a:buClr>
                <a:srgbClr val="FD0000"/>
              </a:buClr>
              <a:defRPr/>
            </a:pP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a:t>
            </a:r>
            <a:endParaRPr lang="zh-CN" altLang="en-US" sz="2000" kern="0" spc="200" dirty="0">
              <a:solidFill>
                <a:schemeClr val="bg1"/>
              </a:solidFill>
              <a:latin typeface="微软雅黑" pitchFamily="34" charset="-122"/>
              <a:ea typeface="微软雅黑" pitchFamily="34" charset="-122"/>
              <a:sym typeface="+mn-ea"/>
            </a:endParaRPr>
          </a:p>
        </p:txBody>
      </p:sp>
      <p:sp>
        <p:nvSpPr>
          <p:cNvPr id="26" name="文本框 55"/>
          <p:cNvSpPr txBox="1">
            <a:spLocks noChangeArrowheads="1"/>
          </p:cNvSpPr>
          <p:nvPr/>
        </p:nvSpPr>
        <p:spPr bwMode="auto">
          <a:xfrm>
            <a:off x="4378960" y="4252208"/>
            <a:ext cx="4236720" cy="400110"/>
          </a:xfrm>
          <a:prstGeom prst="rect">
            <a:avLst/>
          </a:prstGeom>
          <a:noFill/>
          <a:ln w="9525">
            <a:noFill/>
            <a:miter lim="800000"/>
          </a:ln>
        </p:spPr>
        <p:txBody>
          <a:bodyPr wrap="square">
            <a:spAutoFit/>
          </a:bodyPr>
          <a:lstStyle/>
          <a:p>
            <a:pPr marL="360680" lvl="1">
              <a:spcBef>
                <a:spcPct val="20000"/>
              </a:spcBef>
              <a:buClr>
                <a:srgbClr val="FD0000"/>
              </a:buClr>
              <a:defRPr/>
            </a:pP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操作模式的更改</a:t>
            </a:r>
            <a:endParaRPr lang="zh-CN" altLang="en-US" sz="2000" kern="0" spc="200" dirty="0">
              <a:solidFill>
                <a:schemeClr val="bg1"/>
              </a:solidFill>
              <a:latin typeface="微软雅黑" pitchFamily="34" charset="-122"/>
              <a:ea typeface="微软雅黑" pitchFamily="34"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初级管理</a:t>
            </a:r>
            <a:endParaRPr lang="en-US" altLang="zh-CN" dirty="0">
              <a:latin typeface="微软雅黑" pitchFamily="34" charset="-122"/>
              <a:ea typeface="微软雅黑" pitchFamily="34" charset="-122"/>
              <a:cs typeface="微软雅黑" pitchFamily="34" charset="-122"/>
            </a:endParaRPr>
          </a:p>
        </p:txBody>
      </p:sp>
      <p:sp>
        <p:nvSpPr>
          <p:cNvPr id="41987" name="Rectangle 3"/>
          <p:cNvSpPr>
            <a:spLocks noGrp="1" noChangeArrowheads="1"/>
          </p:cNvSpPr>
          <p:nvPr>
            <p:ph type="body" sz="quarter" idx="10"/>
          </p:nvPr>
        </p:nvSpPr>
        <p:spPr/>
        <p:txBody>
          <a:bodyPr>
            <a:normAutofit/>
          </a:bodyPr>
          <a:lstStyle/>
          <a:p>
            <a:pPr>
              <a:lnSpc>
                <a:spcPct val="80000"/>
              </a:lnSpc>
              <a:spcAft>
                <a:spcPts val="0"/>
              </a:spcAft>
            </a:pPr>
            <a:r>
              <a:rPr lang="zh-CN" altLang="en-US" dirty="0">
                <a:latin typeface="微软雅黑" pitchFamily="34" charset="-122"/>
                <a:ea typeface="微软雅黑" pitchFamily="34" charset="-122"/>
                <a:cs typeface="微软雅黑" pitchFamily="34" charset="-122"/>
              </a:rPr>
              <a:t>启动和停止 </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数据库服务器</a:t>
            </a:r>
          </a:p>
          <a:p>
            <a:pPr lvl="1">
              <a:lnSpc>
                <a:spcPct val="80000"/>
              </a:lnSpc>
              <a:spcAft>
                <a:spcPts val="0"/>
              </a:spcAft>
            </a:pPr>
            <a:r>
              <a:rPr lang="zh-CN" altLang="en-US" dirty="0">
                <a:latin typeface="微软雅黑" pitchFamily="34" charset="-122"/>
                <a:ea typeface="微软雅黑" pitchFamily="34" charset="-122"/>
                <a:cs typeface="微软雅黑" pitchFamily="34" charset="-122"/>
              </a:rPr>
              <a:t>启动</a:t>
            </a:r>
            <a:r>
              <a:rPr lang="en-US" altLang="zh-CN" dirty="0" err="1"/>
              <a:t>GBase</a:t>
            </a:r>
            <a:r>
              <a:rPr lang="en-US" altLang="zh-CN" dirty="0"/>
              <a:t> 8s</a:t>
            </a:r>
            <a:endParaRPr lang="en-US" altLang="zh-CN" dirty="0">
              <a:latin typeface="微软雅黑" pitchFamily="34" charset="-122"/>
              <a:ea typeface="微软雅黑" pitchFamily="34" charset="-122"/>
              <a:cs typeface="微软雅黑" pitchFamily="34" charset="-122"/>
            </a:endParaRPr>
          </a:p>
          <a:p>
            <a:pPr lvl="2">
              <a:lnSpc>
                <a:spcPct val="80000"/>
              </a:lnSpc>
              <a:spcAft>
                <a:spcPts val="0"/>
              </a:spcAft>
            </a:pPr>
            <a:r>
              <a:rPr lang="zh-CN" altLang="en-US" dirty="0">
                <a:latin typeface="微软雅黑" pitchFamily="34" charset="-122"/>
                <a:ea typeface="微软雅黑" pitchFamily="34" charset="-122"/>
                <a:cs typeface="微软雅黑" pitchFamily="34" charset="-122"/>
              </a:rPr>
              <a:t>在第一次启动</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中，需要初始化硬盘</a:t>
            </a:r>
          </a:p>
          <a:p>
            <a:pPr lvl="2">
              <a:lnSpc>
                <a:spcPct val="80000"/>
              </a:lnSpc>
              <a:spcAft>
                <a:spcPts val="0"/>
              </a:spcAft>
              <a:buFontTx/>
              <a:buNone/>
            </a:pPr>
            <a:r>
              <a:rPr lang="en-US" altLang="zh-CN" dirty="0">
                <a:latin typeface="微软雅黑" pitchFamily="34" charset="-122"/>
                <a:ea typeface="微软雅黑" pitchFamily="34" charset="-122"/>
                <a:cs typeface="微软雅黑" pitchFamily="34" charset="-122"/>
              </a:rPr>
              <a:t>     oninit -ivy</a:t>
            </a:r>
          </a:p>
          <a:p>
            <a:pPr lvl="2">
              <a:lnSpc>
                <a:spcPct val="80000"/>
              </a:lnSpc>
              <a:spcAft>
                <a:spcPts val="0"/>
              </a:spcAft>
            </a:pPr>
            <a:r>
              <a:rPr lang="zh-CN" altLang="en-US" dirty="0">
                <a:latin typeface="微软雅黑" pitchFamily="34" charset="-122"/>
                <a:ea typeface="微软雅黑" pitchFamily="34" charset="-122"/>
                <a:cs typeface="微软雅黑" pitchFamily="34" charset="-122"/>
              </a:rPr>
              <a:t>在以后的启动</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中，不需要初始化硬盘</a:t>
            </a:r>
          </a:p>
          <a:p>
            <a:pPr lvl="2">
              <a:lnSpc>
                <a:spcPct val="80000"/>
              </a:lnSpc>
              <a:spcAft>
                <a:spcPts val="0"/>
              </a:spcAft>
              <a:buFontTx/>
              <a:buNone/>
            </a:pPr>
            <a:r>
              <a:rPr lang="en-US" altLang="zh-CN" dirty="0">
                <a:latin typeface="微软雅黑" pitchFamily="34" charset="-122"/>
                <a:ea typeface="微软雅黑" pitchFamily="34" charset="-122"/>
                <a:cs typeface="微软雅黑" pitchFamily="34" charset="-122"/>
              </a:rPr>
              <a:t>     oninit -</a:t>
            </a:r>
            <a:r>
              <a:rPr lang="en-US" altLang="zh-CN" dirty="0" err="1">
                <a:latin typeface="微软雅黑" pitchFamily="34" charset="-122"/>
                <a:ea typeface="微软雅黑" pitchFamily="34" charset="-122"/>
                <a:cs typeface="微软雅黑" pitchFamily="34" charset="-122"/>
              </a:rPr>
              <a:t>vy</a:t>
            </a:r>
            <a:endParaRPr lang="en-US" altLang="zh-CN" dirty="0">
              <a:latin typeface="微软雅黑" pitchFamily="34" charset="-122"/>
              <a:ea typeface="微软雅黑" pitchFamily="34" charset="-122"/>
              <a:cs typeface="微软雅黑" pitchFamily="34" charset="-122"/>
            </a:endParaRPr>
          </a:p>
          <a:p>
            <a:pPr lvl="1">
              <a:lnSpc>
                <a:spcPct val="80000"/>
              </a:lnSpc>
              <a:spcAft>
                <a:spcPts val="0"/>
              </a:spcAft>
            </a:pPr>
            <a:r>
              <a:rPr lang="zh-CN" altLang="en-US" dirty="0">
                <a:latin typeface="微软雅黑" pitchFamily="34" charset="-122"/>
                <a:ea typeface="微软雅黑" pitchFamily="34" charset="-122"/>
                <a:cs typeface="微软雅黑" pitchFamily="34" charset="-122"/>
              </a:rPr>
              <a:t>停止</a:t>
            </a:r>
          </a:p>
          <a:p>
            <a:pPr lvl="2">
              <a:lnSpc>
                <a:spcPct val="80000"/>
              </a:lnSpc>
              <a:spcAft>
                <a:spcPts val="0"/>
              </a:spcAft>
            </a:pPr>
            <a:r>
              <a:rPr lang="en-US" altLang="zh-CN" dirty="0" err="1">
                <a:latin typeface="微软雅黑" pitchFamily="34" charset="-122"/>
                <a:ea typeface="微软雅黑" pitchFamily="34" charset="-122"/>
                <a:cs typeface="微软雅黑" pitchFamily="34" charset="-122"/>
              </a:rPr>
              <a:t>onmode</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ky</a:t>
            </a:r>
            <a:endParaRPr lang="en-US" altLang="zh-CN" dirty="0">
              <a:latin typeface="微软雅黑" pitchFamily="34" charset="-122"/>
              <a:ea typeface="微软雅黑" pitchFamily="34" charset="-122"/>
              <a:cs typeface="微软雅黑" pitchFamily="34" charset="-122"/>
            </a:endParaRPr>
          </a:p>
          <a:p>
            <a:pPr>
              <a:lnSpc>
                <a:spcPct val="80000"/>
              </a:lnSpc>
              <a:spcAft>
                <a:spcPts val="0"/>
              </a:spcAft>
            </a:pPr>
            <a:r>
              <a:rPr lang="zh-CN" altLang="en-US" dirty="0">
                <a:latin typeface="微软雅黑" pitchFamily="34" charset="-122"/>
                <a:ea typeface="微软雅黑" pitchFamily="34" charset="-122"/>
                <a:cs typeface="微软雅黑" pitchFamily="34" charset="-122"/>
              </a:rPr>
              <a:t>检查服务器状态 </a:t>
            </a:r>
          </a:p>
          <a:p>
            <a:pPr lvl="1">
              <a:lnSpc>
                <a:spcPct val="80000"/>
              </a:lnSpc>
              <a:spcAft>
                <a:spcPts val="0"/>
              </a:spcAft>
            </a:pPr>
            <a:r>
              <a:rPr lang="zh-CN" altLang="en-US" dirty="0">
                <a:latin typeface="微软雅黑" pitchFamily="34" charset="-122"/>
                <a:ea typeface="微软雅黑" pitchFamily="34" charset="-122"/>
                <a:cs typeface="微软雅黑" pitchFamily="34" charset="-122"/>
              </a:rPr>
              <a:t>查看</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最基本的状态信息</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onstat</a:t>
            </a:r>
            <a:r>
              <a:rPr lang="en-US" altLang="zh-CN" dirty="0">
                <a:latin typeface="微软雅黑" pitchFamily="34" charset="-122"/>
                <a:ea typeface="微软雅黑" pitchFamily="34" charset="-122"/>
                <a:cs typeface="微软雅黑" pitchFamily="34" charset="-122"/>
              </a:rPr>
              <a:t> –</a:t>
            </a:r>
          </a:p>
          <a:p>
            <a:pPr lvl="1">
              <a:lnSpc>
                <a:spcPct val="80000"/>
              </a:lnSpc>
              <a:spcAft>
                <a:spcPts val="0"/>
              </a:spcAft>
            </a:pPr>
            <a:r>
              <a:rPr lang="zh-CN" altLang="en-US" dirty="0">
                <a:latin typeface="微软雅黑" pitchFamily="34" charset="-122"/>
                <a:ea typeface="微软雅黑" pitchFamily="34" charset="-122"/>
                <a:cs typeface="微软雅黑" pitchFamily="34" charset="-122"/>
              </a:rPr>
              <a:t>查看</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的虚拟</a:t>
            </a:r>
            <a:r>
              <a:rPr lang="en-US" altLang="zh-CN" dirty="0">
                <a:latin typeface="微软雅黑" pitchFamily="34" charset="-122"/>
                <a:ea typeface="微软雅黑" pitchFamily="34" charset="-122"/>
                <a:cs typeface="微软雅黑" pitchFamily="34" charset="-122"/>
              </a:rPr>
              <a:t>CPU</a:t>
            </a:r>
            <a:r>
              <a:rPr lang="zh-CN" altLang="en-US" dirty="0">
                <a:latin typeface="微软雅黑" pitchFamily="34" charset="-122"/>
                <a:ea typeface="微软雅黑" pitchFamily="34" charset="-122"/>
                <a:cs typeface="微软雅黑" pitchFamily="34" charset="-122"/>
              </a:rPr>
              <a:t>信息</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onstat</a:t>
            </a:r>
            <a:r>
              <a:rPr lang="en-US" altLang="zh-CN" dirty="0">
                <a:latin typeface="微软雅黑" pitchFamily="34" charset="-122"/>
                <a:ea typeface="微软雅黑" pitchFamily="34" charset="-122"/>
                <a:cs typeface="微软雅黑" pitchFamily="34" charset="-122"/>
              </a:rPr>
              <a:t> –g </a:t>
            </a:r>
            <a:r>
              <a:rPr lang="en-US" altLang="zh-CN" dirty="0" err="1">
                <a:latin typeface="微软雅黑" pitchFamily="34" charset="-122"/>
                <a:ea typeface="微软雅黑" pitchFamily="34" charset="-122"/>
                <a:cs typeface="微软雅黑" pitchFamily="34" charset="-122"/>
              </a:rPr>
              <a:t>glo</a:t>
            </a:r>
            <a:endParaRPr lang="en-US" altLang="zh-CN" dirty="0">
              <a:latin typeface="微软雅黑" pitchFamily="34" charset="-122"/>
              <a:ea typeface="微软雅黑" pitchFamily="34" charset="-122"/>
              <a:cs typeface="微软雅黑" pitchFamily="34" charset="-122"/>
            </a:endParaRPr>
          </a:p>
          <a:p>
            <a:pPr lvl="1">
              <a:lnSpc>
                <a:spcPct val="80000"/>
              </a:lnSpc>
              <a:spcAft>
                <a:spcPts val="0"/>
              </a:spcAft>
            </a:pPr>
            <a:r>
              <a:rPr lang="zh-CN" altLang="en-US" dirty="0">
                <a:cs typeface="微软雅黑" pitchFamily="34" charset="-122"/>
                <a:sym typeface="+mn-ea"/>
              </a:rPr>
              <a:t>查看</a:t>
            </a:r>
            <a:r>
              <a:rPr lang="en-US" altLang="zh-CN" dirty="0" err="1">
                <a:sym typeface="+mn-ea"/>
              </a:rPr>
              <a:t>GBase</a:t>
            </a:r>
            <a:r>
              <a:rPr lang="en-US" altLang="zh-CN" dirty="0">
                <a:sym typeface="+mn-ea"/>
              </a:rPr>
              <a:t> 8s</a:t>
            </a:r>
            <a:r>
              <a:rPr lang="zh-CN" altLang="en-US" dirty="0">
                <a:cs typeface="微软雅黑" pitchFamily="34" charset="-122"/>
                <a:sym typeface="+mn-ea"/>
              </a:rPr>
              <a:t>的内存使用情况</a:t>
            </a:r>
            <a:r>
              <a:rPr lang="en-US" altLang="zh-CN" dirty="0">
                <a:cs typeface="微软雅黑" pitchFamily="34" charset="-122"/>
                <a:sym typeface="+mn-ea"/>
              </a:rPr>
              <a:t>		</a:t>
            </a:r>
            <a:r>
              <a:rPr lang="en-US" altLang="zh-CN" dirty="0" err="1">
                <a:cs typeface="微软雅黑" pitchFamily="34" charset="-122"/>
                <a:sym typeface="+mn-ea"/>
              </a:rPr>
              <a:t>onstat</a:t>
            </a:r>
            <a:r>
              <a:rPr lang="en-US" altLang="zh-CN" dirty="0">
                <a:cs typeface="微软雅黑" pitchFamily="34" charset="-122"/>
                <a:sym typeface="+mn-ea"/>
              </a:rPr>
              <a:t> -g </a:t>
            </a:r>
            <a:r>
              <a:rPr lang="en-US" altLang="zh-CN" dirty="0" err="1">
                <a:cs typeface="微软雅黑" pitchFamily="34" charset="-122"/>
                <a:sym typeface="+mn-ea"/>
              </a:rPr>
              <a:t>seg</a:t>
            </a:r>
            <a:r>
              <a:rPr lang="zh-CN" altLang="en-US" dirty="0" err="1">
                <a:cs typeface="微软雅黑" pitchFamily="34" charset="-122"/>
                <a:sym typeface="+mn-ea"/>
              </a:rPr>
              <a:t>、</a:t>
            </a:r>
            <a:r>
              <a:rPr lang="en-US" altLang="zh-CN" dirty="0" err="1">
                <a:cs typeface="微软雅黑" pitchFamily="34" charset="-122"/>
                <a:sym typeface="+mn-ea"/>
              </a:rPr>
              <a:t>ipcs</a:t>
            </a:r>
          </a:p>
          <a:p>
            <a:pPr lvl="1">
              <a:lnSpc>
                <a:spcPct val="80000"/>
              </a:lnSpc>
              <a:spcAft>
                <a:spcPts val="0"/>
              </a:spcAft>
            </a:pPr>
            <a:r>
              <a:rPr lang="zh-CN" altLang="en-US" dirty="0">
                <a:latin typeface="微软雅黑" pitchFamily="34" charset="-122"/>
                <a:ea typeface="微软雅黑" pitchFamily="34" charset="-122"/>
                <a:cs typeface="微软雅黑" pitchFamily="34" charset="-122"/>
              </a:rPr>
              <a:t>查看</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的</a:t>
            </a:r>
            <a:r>
              <a:rPr lang="en-US" altLang="zh-CN" dirty="0" err="1">
                <a:latin typeface="微软雅黑" pitchFamily="34" charset="-122"/>
                <a:ea typeface="微软雅黑" pitchFamily="34" charset="-122"/>
                <a:cs typeface="微软雅黑" pitchFamily="34" charset="-122"/>
              </a:rPr>
              <a:t>dbspace</a:t>
            </a:r>
            <a:r>
              <a:rPr lang="zh-CN" altLang="en-US" dirty="0">
                <a:latin typeface="微软雅黑" pitchFamily="34" charset="-122"/>
                <a:ea typeface="微软雅黑" pitchFamily="34" charset="-122"/>
                <a:cs typeface="微软雅黑" pitchFamily="34" charset="-122"/>
              </a:rPr>
              <a:t>和</a:t>
            </a:r>
            <a:r>
              <a:rPr lang="en-US" altLang="zh-CN" dirty="0">
                <a:latin typeface="微软雅黑" pitchFamily="34" charset="-122"/>
                <a:ea typeface="微软雅黑" pitchFamily="34" charset="-122"/>
                <a:cs typeface="微软雅黑" pitchFamily="34" charset="-122"/>
              </a:rPr>
              <a:t>chunk</a:t>
            </a:r>
            <a:r>
              <a:rPr lang="zh-CN" altLang="en-US" dirty="0">
                <a:latin typeface="微软雅黑" pitchFamily="34" charset="-122"/>
                <a:ea typeface="微软雅黑" pitchFamily="34" charset="-122"/>
                <a:cs typeface="微软雅黑" pitchFamily="34" charset="-122"/>
              </a:rPr>
              <a:t>的信息</a:t>
            </a:r>
            <a:r>
              <a:rPr lang="en-US" altLang="zh-CN" dirty="0">
                <a:latin typeface="微软雅黑" pitchFamily="34" charset="-122"/>
                <a:ea typeface="微软雅黑" pitchFamily="34" charset="-122"/>
                <a:cs typeface="微软雅黑" pitchFamily="34" charset="-122"/>
              </a:rPr>
              <a:t>	</a:t>
            </a:r>
            <a:r>
              <a:rPr lang="en-US" altLang="zh-CN" dirty="0" err="1">
                <a:latin typeface="微软雅黑" pitchFamily="34" charset="-122"/>
                <a:ea typeface="微软雅黑" pitchFamily="34" charset="-122"/>
                <a:cs typeface="微软雅黑" pitchFamily="34" charset="-122"/>
              </a:rPr>
              <a:t>onstat</a:t>
            </a:r>
            <a:r>
              <a:rPr lang="en-US" altLang="zh-CN" dirty="0">
                <a:latin typeface="微软雅黑" pitchFamily="34" charset="-122"/>
                <a:ea typeface="微软雅黑" pitchFamily="34" charset="-122"/>
                <a:cs typeface="微软雅黑" pitchFamily="34" charset="-122"/>
              </a:rPr>
              <a:t> –d</a:t>
            </a:r>
            <a:endParaRPr lang="zh-CN" altLang="en-US" dirty="0">
              <a:latin typeface="微软雅黑" pitchFamily="34" charset="-122"/>
              <a:ea typeface="微软雅黑" pitchFamily="34" charset="-122"/>
              <a:cs typeface="微软雅黑" pitchFamily="34" charset="-122"/>
            </a:endParaRPr>
          </a:p>
          <a:p>
            <a:pPr lvl="1">
              <a:lnSpc>
                <a:spcPct val="80000"/>
              </a:lnSpc>
              <a:spcAft>
                <a:spcPts val="0"/>
              </a:spcAft>
            </a:pPr>
            <a:r>
              <a:rPr lang="zh-CN" altLang="en-US" dirty="0">
                <a:latin typeface="微软雅黑" pitchFamily="34" charset="-122"/>
                <a:ea typeface="微软雅黑" pitchFamily="34" charset="-122"/>
                <a:cs typeface="微软雅黑" pitchFamily="34" charset="-122"/>
              </a:rPr>
              <a:t>查看</a:t>
            </a:r>
            <a:r>
              <a:rPr lang="en-US" altLang="zh-CN" dirty="0" err="1"/>
              <a:t>GBase</a:t>
            </a:r>
            <a:r>
              <a:rPr lang="en-US" altLang="zh-CN" dirty="0"/>
              <a:t> 8s</a:t>
            </a:r>
            <a:r>
              <a:rPr lang="zh-CN" altLang="en-US" dirty="0">
                <a:latin typeface="微软雅黑" pitchFamily="34" charset="-122"/>
                <a:ea typeface="微软雅黑" pitchFamily="34" charset="-122"/>
                <a:cs typeface="微软雅黑" pitchFamily="34" charset="-122"/>
              </a:rPr>
              <a:t>的</a:t>
            </a:r>
            <a:r>
              <a:rPr lang="en-US" altLang="zh-CN" dirty="0">
                <a:latin typeface="微软雅黑" pitchFamily="34" charset="-122"/>
                <a:ea typeface="微软雅黑" pitchFamily="34" charset="-122"/>
                <a:cs typeface="微软雅黑" pitchFamily="34" charset="-122"/>
              </a:rPr>
              <a:t>log</a:t>
            </a:r>
            <a:r>
              <a:rPr lang="zh-CN" altLang="en-US" dirty="0">
                <a:latin typeface="微软雅黑" pitchFamily="34" charset="-122"/>
                <a:ea typeface="微软雅黑" pitchFamily="34" charset="-122"/>
                <a:cs typeface="微软雅黑" pitchFamily="34" charset="-122"/>
              </a:rPr>
              <a:t>信息</a:t>
            </a:r>
            <a:r>
              <a:rPr lang="en-US" altLang="zh-CN" dirty="0">
                <a:latin typeface="微软雅黑" pitchFamily="34" charset="-122"/>
                <a:ea typeface="微软雅黑" pitchFamily="34" charset="-122"/>
                <a:cs typeface="微软雅黑" pitchFamily="34" charset="-122"/>
              </a:rPr>
              <a:t>	               </a:t>
            </a:r>
            <a:r>
              <a:rPr lang="en-US" altLang="zh-CN" dirty="0" smtClean="0">
                <a:latin typeface="微软雅黑" pitchFamily="34" charset="-122"/>
                <a:ea typeface="微软雅黑" pitchFamily="34" charset="-122"/>
                <a:cs typeface="微软雅黑" pitchFamily="34" charset="-122"/>
              </a:rPr>
              <a:t>        </a:t>
            </a:r>
            <a:r>
              <a:rPr lang="en-US" altLang="zh-CN" dirty="0" err="1" smtClean="0">
                <a:latin typeface="微软雅黑" pitchFamily="34" charset="-122"/>
                <a:ea typeface="微软雅黑" pitchFamily="34" charset="-122"/>
                <a:cs typeface="微软雅黑" pitchFamily="34" charset="-122"/>
              </a:rPr>
              <a:t>onstat</a:t>
            </a:r>
            <a:r>
              <a:rPr lang="en-US" altLang="zh-CN" dirty="0" smtClean="0">
                <a:latin typeface="微软雅黑" pitchFamily="34" charset="-122"/>
                <a:ea typeface="微软雅黑" pitchFamily="34" charset="-122"/>
                <a:cs typeface="微软雅黑" pitchFamily="34" charset="-122"/>
              </a:rPr>
              <a:t> </a:t>
            </a:r>
            <a:r>
              <a:rPr lang="en-US" altLang="zh-CN" dirty="0">
                <a:latin typeface="微软雅黑" pitchFamily="34" charset="-122"/>
                <a:ea typeface="微软雅黑" pitchFamily="34" charset="-122"/>
                <a:cs typeface="微软雅黑" pitchFamily="34" charset="-122"/>
              </a:rPr>
              <a:t>–l</a:t>
            </a:r>
          </a:p>
          <a:p>
            <a:pPr lvl="2">
              <a:lnSpc>
                <a:spcPct val="80000"/>
              </a:lnSpc>
              <a:spcAft>
                <a:spcPts val="0"/>
              </a:spcAft>
            </a:pPr>
            <a:endParaRPr lang="en-US" altLang="zh-CN" sz="1600" dirty="0">
              <a:latin typeface="微软雅黑" pitchFamily="34" charset="-122"/>
              <a:ea typeface="微软雅黑" pitchFamily="34" charset="-122"/>
              <a:cs typeface="微软雅黑" pitchFamily="3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kumimoji="1" lang="zh-CN" altLang="en-US" dirty="0"/>
              <a:t>初级管理 </a:t>
            </a:r>
            <a:r>
              <a:rPr kumimoji="1" lang="en-US" altLang="zh-CN" dirty="0"/>
              <a:t>— </a:t>
            </a:r>
            <a:r>
              <a:rPr kumimoji="1" lang="zh-CN" altLang="en-US" dirty="0"/>
              <a:t>进程</a:t>
            </a:r>
          </a:p>
        </p:txBody>
      </p:sp>
      <p:sp>
        <p:nvSpPr>
          <p:cNvPr id="3" name="文本占位符 2"/>
          <p:cNvSpPr>
            <a:spLocks noGrp="1"/>
          </p:cNvSpPr>
          <p:nvPr>
            <p:ph type="body" sz="quarter" idx="10"/>
          </p:nvPr>
        </p:nvSpPr>
        <p:spPr>
          <a:xfrm>
            <a:off x="763905" y="1263748"/>
            <a:ext cx="10718800" cy="4888767"/>
          </a:xfrm>
          <a:noFill/>
          <a:ln>
            <a:solidFill>
              <a:schemeClr val="tx2"/>
            </a:solidFill>
          </a:ln>
          <a:extLst>
            <a:ext uri="{909E8E84-426E-40DD-AFC4-6F175D3DCCD1}">
              <a14:hiddenFill xmlns:a14="http://schemas.microsoft.com/office/drawing/2010/main">
                <a:solidFill>
                  <a:schemeClr val="bg1">
                    <a:lumMod val="85000"/>
                  </a:schemeClr>
                </a:solidFill>
              </a14:hiddenFill>
            </a:ext>
          </a:extLst>
        </p:spPr>
        <p:txBody>
          <a:bodyPr>
            <a:noAutofit/>
          </a:bodyPr>
          <a:lstStyle/>
          <a:p>
            <a:pPr marL="342900" lvl="1" indent="0">
              <a:lnSpc>
                <a:spcPct val="70000"/>
              </a:lnSpc>
              <a:spcBef>
                <a:spcPts val="500"/>
              </a:spcBef>
              <a:spcAft>
                <a:spcPts val="0"/>
              </a:spcAft>
              <a:buNone/>
            </a:pPr>
            <a:r>
              <a:rPr lang="en-US" altLang="zh-CN" sz="1400" b="1" dirty="0"/>
              <a:t>onstat -g </a:t>
            </a:r>
            <a:r>
              <a:rPr lang="en-US" altLang="zh-CN" sz="1400" b="1" dirty="0" err="1"/>
              <a:t>glo</a:t>
            </a:r>
            <a:endParaRPr lang="en-US" altLang="zh-CN" sz="1400" b="1" dirty="0"/>
          </a:p>
          <a:p>
            <a:pPr marL="342900" lvl="1" indent="0">
              <a:lnSpc>
                <a:spcPct val="70000"/>
              </a:lnSpc>
              <a:spcBef>
                <a:spcPts val="500"/>
              </a:spcBef>
              <a:spcAft>
                <a:spcPts val="0"/>
              </a:spcAft>
              <a:buNone/>
            </a:pPr>
            <a:r>
              <a:rPr lang="nl-NL" altLang="zh-CN" sz="1400" dirty="0" smtClean="0"/>
              <a:t>GBase </a:t>
            </a:r>
            <a:r>
              <a:rPr lang="en-US" altLang="zh-CN" sz="1400" dirty="0" smtClean="0"/>
              <a:t>Database </a:t>
            </a:r>
            <a:r>
              <a:rPr lang="nl-NL" altLang="zh-CN" sz="1400" dirty="0" smtClean="0"/>
              <a:t>Server </a:t>
            </a:r>
            <a:r>
              <a:rPr lang="nl-NL" altLang="zh-CN" sz="1400" dirty="0"/>
              <a:t>Version 12.10.FC4G1AEE -- On-Line -- Up 00:00:42 -- 1156248 Kbytes</a:t>
            </a:r>
          </a:p>
          <a:p>
            <a:pPr marL="342900" lvl="1" indent="0">
              <a:lnSpc>
                <a:spcPct val="70000"/>
              </a:lnSpc>
              <a:spcBef>
                <a:spcPts val="500"/>
              </a:spcBef>
              <a:spcAft>
                <a:spcPts val="0"/>
              </a:spcAft>
              <a:buNone/>
            </a:pPr>
            <a:endParaRPr lang="nl-NL" altLang="zh-CN" sz="1400" dirty="0"/>
          </a:p>
          <a:p>
            <a:pPr marL="342900" lvl="1" indent="0">
              <a:lnSpc>
                <a:spcPct val="70000"/>
              </a:lnSpc>
              <a:spcBef>
                <a:spcPts val="500"/>
              </a:spcBef>
              <a:spcAft>
                <a:spcPts val="0"/>
              </a:spcAft>
              <a:buNone/>
            </a:pPr>
            <a:r>
              <a:rPr lang="nl-NL" altLang="zh-CN" sz="1400" dirty="0"/>
              <a:t>MT global info:</a:t>
            </a:r>
          </a:p>
          <a:p>
            <a:pPr marL="342900" lvl="1" indent="0">
              <a:lnSpc>
                <a:spcPct val="70000"/>
              </a:lnSpc>
              <a:spcBef>
                <a:spcPts val="500"/>
              </a:spcBef>
              <a:spcAft>
                <a:spcPts val="0"/>
              </a:spcAft>
              <a:buNone/>
            </a:pPr>
            <a:r>
              <a:rPr lang="nl-NL" altLang="zh-CN" sz="1400" dirty="0"/>
              <a:t>sessions threads  vps      lngspins time    </a:t>
            </a:r>
          </a:p>
          <a:p>
            <a:pPr marL="342900" lvl="1" indent="0">
              <a:lnSpc>
                <a:spcPct val="70000"/>
              </a:lnSpc>
              <a:spcBef>
                <a:spcPts val="500"/>
              </a:spcBef>
              <a:spcAft>
                <a:spcPts val="0"/>
              </a:spcAft>
              <a:buNone/>
            </a:pPr>
            <a:r>
              <a:rPr lang="nl-NL" altLang="zh-CN" sz="1400" dirty="0"/>
              <a:t>0              60          16       0            42      </a:t>
            </a:r>
          </a:p>
          <a:p>
            <a:pPr marL="342900" lvl="1" indent="0">
              <a:lnSpc>
                <a:spcPct val="70000"/>
              </a:lnSpc>
              <a:spcBef>
                <a:spcPts val="500"/>
              </a:spcBef>
              <a:spcAft>
                <a:spcPts val="0"/>
              </a:spcAft>
              <a:buNone/>
            </a:pPr>
            <a:endParaRPr lang="nl-NL" altLang="zh-CN" sz="1400" dirty="0"/>
          </a:p>
          <a:p>
            <a:pPr marL="342900" lvl="1" indent="0">
              <a:lnSpc>
                <a:spcPct val="70000"/>
              </a:lnSpc>
              <a:spcBef>
                <a:spcPts val="500"/>
              </a:spcBef>
              <a:spcAft>
                <a:spcPts val="0"/>
              </a:spcAft>
              <a:buNone/>
            </a:pPr>
            <a:r>
              <a:rPr lang="nl-NL" altLang="zh-CN" sz="1400" dirty="0"/>
              <a:t>            sched calls     thread switches yield 0   yield n   yield forever</a:t>
            </a:r>
          </a:p>
          <a:p>
            <a:pPr marL="342900" lvl="1" indent="0">
              <a:lnSpc>
                <a:spcPct val="70000"/>
              </a:lnSpc>
              <a:spcBef>
                <a:spcPts val="500"/>
              </a:spcBef>
              <a:spcAft>
                <a:spcPts val="0"/>
              </a:spcAft>
              <a:buNone/>
            </a:pPr>
            <a:r>
              <a:rPr lang="nl-NL" altLang="zh-CN" sz="1400" dirty="0"/>
              <a:t>total:      9459            9014                    347       1299      3656     </a:t>
            </a:r>
          </a:p>
          <a:p>
            <a:pPr marL="342900" lvl="1" indent="0">
              <a:lnSpc>
                <a:spcPct val="70000"/>
              </a:lnSpc>
              <a:spcBef>
                <a:spcPts val="500"/>
              </a:spcBef>
              <a:spcAft>
                <a:spcPts val="0"/>
              </a:spcAft>
              <a:buNone/>
            </a:pPr>
            <a:r>
              <a:rPr lang="nl-NL" altLang="zh-CN" sz="1400" dirty="0"/>
              <a:t>per sec:    39              29                        0            26          0        </a:t>
            </a:r>
          </a:p>
          <a:p>
            <a:pPr marL="342900" lvl="1" indent="0">
              <a:lnSpc>
                <a:spcPct val="70000"/>
              </a:lnSpc>
              <a:spcBef>
                <a:spcPts val="500"/>
              </a:spcBef>
              <a:spcAft>
                <a:spcPts val="0"/>
              </a:spcAft>
              <a:buNone/>
            </a:pPr>
            <a:endParaRPr lang="nl-NL" altLang="zh-CN" sz="1400" dirty="0"/>
          </a:p>
          <a:p>
            <a:pPr marL="342900" lvl="1" indent="0">
              <a:lnSpc>
                <a:spcPct val="70000"/>
              </a:lnSpc>
              <a:spcBef>
                <a:spcPts val="500"/>
              </a:spcBef>
              <a:spcAft>
                <a:spcPts val="0"/>
              </a:spcAft>
              <a:buNone/>
            </a:pPr>
            <a:r>
              <a:rPr lang="nl-NL" altLang="zh-CN" sz="1400" dirty="0"/>
              <a:t>Virtual processor summary:</a:t>
            </a:r>
          </a:p>
          <a:p>
            <a:pPr marL="342900" lvl="1" indent="0">
              <a:lnSpc>
                <a:spcPct val="70000"/>
              </a:lnSpc>
              <a:spcBef>
                <a:spcPts val="500"/>
              </a:spcBef>
              <a:spcAft>
                <a:spcPts val="0"/>
              </a:spcAft>
              <a:buNone/>
            </a:pPr>
            <a:r>
              <a:rPr lang="nl-NL" altLang="zh-CN" sz="1400" dirty="0"/>
              <a:t> class       vps       usercpu   syscpu    total   </a:t>
            </a:r>
          </a:p>
          <a:p>
            <a:pPr marL="342900" lvl="1" indent="0">
              <a:lnSpc>
                <a:spcPct val="70000"/>
              </a:lnSpc>
              <a:spcBef>
                <a:spcPts val="500"/>
              </a:spcBef>
              <a:spcAft>
                <a:spcPts val="0"/>
              </a:spcAft>
              <a:buNone/>
            </a:pPr>
            <a:r>
              <a:rPr lang="nl-NL" altLang="zh-CN" sz="1400" dirty="0"/>
              <a:t> cpu         2           0.91         0.69        1.60    </a:t>
            </a:r>
          </a:p>
          <a:p>
            <a:pPr marL="342900" lvl="1" indent="0">
              <a:lnSpc>
                <a:spcPct val="70000"/>
              </a:lnSpc>
              <a:spcBef>
                <a:spcPts val="500"/>
              </a:spcBef>
              <a:spcAft>
                <a:spcPts val="0"/>
              </a:spcAft>
              <a:buNone/>
            </a:pPr>
            <a:r>
              <a:rPr lang="nl-NL" altLang="zh-CN" sz="1400" dirty="0"/>
              <a:t> aio          9           0.00         0.19        0.19    </a:t>
            </a:r>
          </a:p>
          <a:p>
            <a:pPr marL="342900" lvl="1" indent="0">
              <a:lnSpc>
                <a:spcPct val="70000"/>
              </a:lnSpc>
              <a:spcBef>
                <a:spcPts val="500"/>
              </a:spcBef>
              <a:spcAft>
                <a:spcPts val="0"/>
              </a:spcAft>
              <a:buNone/>
            </a:pPr>
            <a:r>
              <a:rPr lang="nl-NL" altLang="zh-CN" sz="1400" dirty="0"/>
              <a:t> lio           1           0.00         0.38        0.38    </a:t>
            </a:r>
          </a:p>
          <a:p>
            <a:pPr marL="342900" lvl="1" indent="0">
              <a:lnSpc>
                <a:spcPct val="70000"/>
              </a:lnSpc>
              <a:spcBef>
                <a:spcPts val="500"/>
              </a:spcBef>
              <a:spcAft>
                <a:spcPts val="0"/>
              </a:spcAft>
              <a:buNone/>
            </a:pPr>
            <a:r>
              <a:rPr lang="nl-NL" altLang="zh-CN" sz="1400" dirty="0"/>
              <a:t> pio          1           0.00         0.00        0.00    </a:t>
            </a:r>
          </a:p>
          <a:p>
            <a:pPr marL="342900" lvl="1" indent="0">
              <a:lnSpc>
                <a:spcPct val="70000"/>
              </a:lnSpc>
              <a:spcBef>
                <a:spcPts val="500"/>
              </a:spcBef>
              <a:spcAft>
                <a:spcPts val="0"/>
              </a:spcAft>
              <a:buNone/>
            </a:pPr>
            <a:r>
              <a:rPr lang="nl-NL" altLang="zh-CN" sz="1400" dirty="0"/>
              <a:t> </a:t>
            </a:r>
            <a:r>
              <a:rPr lang="en-US" altLang="nl-NL" sz="1400" dirty="0"/>
              <a:t>soc</a:t>
            </a:r>
            <a:r>
              <a:rPr lang="nl-NL" altLang="zh-CN" sz="1400" dirty="0"/>
              <a:t>          1           0.00         0.02        0.02    </a:t>
            </a:r>
          </a:p>
          <a:p>
            <a:pPr marL="342900" lvl="1" indent="0">
              <a:lnSpc>
                <a:spcPct val="70000"/>
              </a:lnSpc>
              <a:spcBef>
                <a:spcPts val="500"/>
              </a:spcBef>
              <a:spcAft>
                <a:spcPts val="0"/>
              </a:spcAft>
              <a:buNone/>
            </a:pPr>
            <a:r>
              <a:rPr lang="nl-NL" altLang="zh-CN" sz="1400" dirty="0"/>
              <a:t> </a:t>
            </a:r>
            <a:r>
              <a:rPr lang="en-US" altLang="nl-NL" sz="1400" dirty="0"/>
              <a:t>adm</a:t>
            </a:r>
            <a:r>
              <a:rPr lang="nl-NL" altLang="zh-CN" sz="1400" dirty="0"/>
              <a:t>        1           0.00         0.00        0.00    </a:t>
            </a:r>
          </a:p>
          <a:p>
            <a:pPr marL="342900" lvl="1" indent="0">
              <a:lnSpc>
                <a:spcPct val="70000"/>
              </a:lnSpc>
              <a:spcBef>
                <a:spcPts val="500"/>
              </a:spcBef>
              <a:spcAft>
                <a:spcPts val="0"/>
              </a:spcAft>
              <a:buNone/>
            </a:pPr>
            <a:r>
              <a:rPr lang="nl-NL" altLang="zh-CN" sz="1400" dirty="0"/>
              <a:t> </a:t>
            </a:r>
            <a:r>
              <a:rPr lang="en-US" altLang="nl-NL" sz="1400" dirty="0"/>
              <a:t>msc</a:t>
            </a:r>
            <a:r>
              <a:rPr lang="nl-NL" altLang="zh-CN" sz="1400" dirty="0"/>
              <a:t>         1           0.00         0.00        0.00    </a:t>
            </a:r>
          </a:p>
          <a:p>
            <a:pPr marL="342900" lvl="1" indent="0">
              <a:lnSpc>
                <a:spcPct val="70000"/>
              </a:lnSpc>
              <a:spcBef>
                <a:spcPts val="500"/>
              </a:spcBef>
              <a:spcAft>
                <a:spcPts val="0"/>
              </a:spcAft>
              <a:buNone/>
            </a:pPr>
            <a:r>
              <a:rPr lang="nl-NL" altLang="zh-CN" sz="1400" dirty="0"/>
              <a:t> total       16          0.91         1.28        2.19 </a:t>
            </a:r>
          </a:p>
          <a:p>
            <a:pPr marL="342900" lvl="1" indent="0">
              <a:lnSpc>
                <a:spcPct val="70000"/>
              </a:lnSpc>
              <a:spcBef>
                <a:spcPts val="500"/>
              </a:spcBef>
              <a:spcAft>
                <a:spcPts val="0"/>
              </a:spcAft>
              <a:buNone/>
            </a:pPr>
            <a:endParaRPr lang="nl-NL" altLang="zh-CN" sz="1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kumimoji="1" lang="zh-CN" altLang="en-US" dirty="0"/>
              <a:t>初级管理 </a:t>
            </a:r>
            <a:r>
              <a:rPr kumimoji="1" lang="en-US" altLang="zh-CN" dirty="0"/>
              <a:t>— </a:t>
            </a:r>
            <a:r>
              <a:rPr kumimoji="1" lang="zh-CN" altLang="en-US" dirty="0"/>
              <a:t>内存</a:t>
            </a:r>
          </a:p>
        </p:txBody>
      </p:sp>
      <p:sp>
        <p:nvSpPr>
          <p:cNvPr id="3" name="文本占位符 2"/>
          <p:cNvSpPr>
            <a:spLocks noGrp="1"/>
          </p:cNvSpPr>
          <p:nvPr>
            <p:ph type="body" sz="quarter" idx="10"/>
          </p:nvPr>
        </p:nvSpPr>
        <p:spPr>
          <a:xfrm>
            <a:off x="755650" y="1248410"/>
            <a:ext cx="10725785" cy="2800350"/>
          </a:xfrm>
          <a:solidFill>
            <a:schemeClr val="bg1">
              <a:lumMod val="95000"/>
            </a:schemeClr>
          </a:solidFill>
          <a:ln>
            <a:solidFill>
              <a:schemeClr val="tx1"/>
            </a:solidFill>
          </a:ln>
        </p:spPr>
        <p:txBody>
          <a:bodyPr>
            <a:normAutofit fontScale="95000"/>
          </a:bodyPr>
          <a:lstStyle/>
          <a:p>
            <a:pPr marL="342900" lvl="1" indent="0">
              <a:lnSpc>
                <a:spcPct val="170000"/>
              </a:lnSpc>
              <a:buNone/>
            </a:pPr>
            <a:r>
              <a:rPr lang="en-US" altLang="zh-CN" sz="1400" b="1" dirty="0"/>
              <a:t>onstat -g </a:t>
            </a:r>
            <a:r>
              <a:rPr lang="en-US" altLang="zh-CN" sz="1400" b="1" dirty="0" err="1"/>
              <a:t>seg</a:t>
            </a:r>
            <a:endParaRPr lang="en-US" altLang="zh-CN" sz="1400" b="1" dirty="0"/>
          </a:p>
          <a:p>
            <a:pPr marL="342900" lvl="1" indent="0">
              <a:buNone/>
            </a:pPr>
            <a:r>
              <a:rPr lang="en-US" altLang="zh-CN" sz="1400" dirty="0" smtClean="0"/>
              <a:t>GBase Database Server </a:t>
            </a:r>
            <a:r>
              <a:rPr lang="en-US" altLang="zh-CN" sz="1400" dirty="0"/>
              <a:t>Version 12.10.FC4G1AEE -- On-Line -- Up 00:03:21 -- 1156248 Kbytes</a:t>
            </a:r>
          </a:p>
          <a:p>
            <a:pPr marL="342900" lvl="1" indent="0">
              <a:buNone/>
            </a:pPr>
            <a:endParaRPr lang="en-US" altLang="zh-CN" sz="1400" dirty="0"/>
          </a:p>
          <a:p>
            <a:pPr marL="342900" lvl="1" indent="0">
              <a:buNone/>
            </a:pPr>
            <a:r>
              <a:rPr lang="en-US" altLang="zh-CN" sz="1400" dirty="0"/>
              <a:t>Segment Summary:</a:t>
            </a:r>
          </a:p>
          <a:p>
            <a:pPr marL="342900" lvl="1" indent="0">
              <a:buNone/>
            </a:pPr>
            <a:r>
              <a:rPr lang="en-US" altLang="zh-CN" sz="1400" dirty="0"/>
              <a:t>id              key             </a:t>
            </a:r>
            <a:r>
              <a:rPr lang="en-US" altLang="zh-CN" sz="1400" dirty="0" err="1"/>
              <a:t>addr</a:t>
            </a:r>
            <a:r>
              <a:rPr lang="en-US" altLang="zh-CN" sz="1400" dirty="0"/>
              <a:t>                 size                   </a:t>
            </a:r>
            <a:r>
              <a:rPr lang="en-US" altLang="zh-CN" sz="1400" dirty="0" err="1"/>
              <a:t>ovhd</a:t>
            </a:r>
            <a:r>
              <a:rPr lang="en-US" altLang="zh-CN" sz="1400" dirty="0"/>
              <a:t>       class </a:t>
            </a:r>
            <a:r>
              <a:rPr lang="en-US" altLang="zh-CN" sz="1400" dirty="0" err="1"/>
              <a:t>blkused</a:t>
            </a:r>
            <a:r>
              <a:rPr lang="en-US" altLang="zh-CN" sz="1400" dirty="0"/>
              <a:t>  </a:t>
            </a:r>
            <a:r>
              <a:rPr lang="en-US" altLang="zh-CN" sz="1400" dirty="0" err="1"/>
              <a:t>blkfree</a:t>
            </a:r>
            <a:r>
              <a:rPr lang="en-US" altLang="zh-CN" sz="1400" dirty="0"/>
              <a:t> </a:t>
            </a:r>
          </a:p>
          <a:p>
            <a:pPr marL="342900" lvl="1" indent="0">
              <a:buNone/>
            </a:pPr>
            <a:r>
              <a:rPr lang="en-US" altLang="zh-CN" sz="1400" dirty="0"/>
              <a:t>458752     52564801   44000000         212004864        2917784  R     51759      0       </a:t>
            </a:r>
          </a:p>
          <a:p>
            <a:pPr marL="342900" lvl="1" indent="0">
              <a:buNone/>
            </a:pPr>
            <a:r>
              <a:rPr lang="en-US" altLang="zh-CN" sz="1400" dirty="0"/>
              <a:t>491521     52564802   50a2f000         104857600         1230408  V     8402        17198   </a:t>
            </a:r>
          </a:p>
          <a:p>
            <a:pPr marL="342900" lvl="1" indent="0">
              <a:buNone/>
            </a:pPr>
            <a:r>
              <a:rPr lang="en-US" altLang="zh-CN" sz="1400" dirty="0"/>
              <a:t>524290     52564803   56e2f000         113287168          1             B     27658      0       </a:t>
            </a:r>
          </a:p>
          <a:p>
            <a:pPr marL="342900" lvl="1" indent="0">
              <a:buNone/>
            </a:pPr>
            <a:r>
              <a:rPr lang="en-US" altLang="zh-CN" sz="1400" dirty="0"/>
              <a:t>557059     52564804   5da39000         753848320         1             B     184045    0       </a:t>
            </a:r>
          </a:p>
          <a:p>
            <a:pPr marL="342900" lvl="1" indent="0">
              <a:buNone/>
            </a:pPr>
            <a:r>
              <a:rPr lang="en-US" altLang="zh-CN" sz="1400" dirty="0"/>
              <a:t>Total:         -                  -                     1183997952        -             -     271864     17198 </a:t>
            </a:r>
            <a:endParaRPr lang="cs-CZ" altLang="zh-CN" sz="1400" dirty="0"/>
          </a:p>
          <a:p>
            <a:pPr lvl="1"/>
            <a:endParaRPr kumimoji="1" lang="zh-CN" altLang="en-US" dirty="0"/>
          </a:p>
        </p:txBody>
      </p:sp>
      <p:sp>
        <p:nvSpPr>
          <p:cNvPr id="6" name="内容占位符 2"/>
          <p:cNvSpPr txBox="1"/>
          <p:nvPr/>
        </p:nvSpPr>
        <p:spPr bwMode="auto">
          <a:xfrm>
            <a:off x="756285" y="4049395"/>
            <a:ext cx="10726420" cy="2263775"/>
          </a:xfrm>
          <a:prstGeom prst="rect">
            <a:avLst/>
          </a:prstGeom>
          <a:solidFill>
            <a:schemeClr val="bg1">
              <a:lumMod val="95000"/>
            </a:schemeClr>
          </a:solidFill>
          <a:ln w="9525">
            <a:solidFill>
              <a:schemeClr val="tx1"/>
            </a:solidFill>
            <a:miter lim="800000"/>
          </a:ln>
        </p:spPr>
        <p:txBody>
          <a:bodyPr vert="horz" wrap="square" lIns="0" tIns="0" rIns="0" bIns="0" numCol="1" anchor="t" anchorCtr="0" compatLnSpc="1">
            <a:normAutofit/>
          </a:bodyPr>
          <a:lstStyle>
            <a:lvl1pPr marL="227330" indent="-227330" algn="l" rtl="0" eaLnBrk="0" fontAlgn="base" hangingPunct="0">
              <a:spcBef>
                <a:spcPct val="20000"/>
              </a:spcBef>
              <a:spcAft>
                <a:spcPct val="0"/>
              </a:spcAft>
              <a:buClr>
                <a:schemeClr val="accent1"/>
              </a:buClr>
              <a:buChar char="•"/>
              <a:defRPr sz="2000">
                <a:solidFill>
                  <a:schemeClr val="tx1"/>
                </a:solidFill>
                <a:latin typeface="微软雅黑" pitchFamily="34" charset="-122"/>
                <a:ea typeface="微软雅黑" pitchFamily="34" charset="-122"/>
                <a:cs typeface="+mn-cs"/>
              </a:defRPr>
            </a:lvl1pPr>
            <a:lvl2pPr marL="570230" indent="-228600"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2pPr>
            <a:lvl3pPr marL="914400" indent="-230505"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3pPr>
            <a:lvl4pPr marL="1259205" indent="-230505"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4pPr>
            <a:lvl5pPr marL="1602105" indent="-228600" algn="l" rtl="0" eaLnBrk="0" fontAlgn="base" hangingPunct="0">
              <a:spcBef>
                <a:spcPct val="20000"/>
              </a:spcBef>
              <a:spcAft>
                <a:spcPct val="0"/>
              </a:spcAft>
              <a:buClr>
                <a:schemeClr val="accent1"/>
              </a:buClr>
              <a:buChar char="•"/>
              <a:defRPr sz="1600">
                <a:solidFill>
                  <a:schemeClr val="tx1"/>
                </a:solidFill>
                <a:latin typeface="微软雅黑" pitchFamily="34" charset="-122"/>
                <a:ea typeface="微软雅黑" pitchFamily="34" charset="-122"/>
              </a:defRPr>
            </a:lvl5pPr>
            <a:lvl6pPr marL="2059305" indent="-228600" algn="l" rtl="0" fontAlgn="base">
              <a:spcBef>
                <a:spcPct val="20000"/>
              </a:spcBef>
              <a:spcAft>
                <a:spcPct val="0"/>
              </a:spcAft>
              <a:buClr>
                <a:schemeClr val="accent1"/>
              </a:buClr>
              <a:buChar char="•"/>
              <a:defRPr sz="2000">
                <a:solidFill>
                  <a:schemeClr val="tx1"/>
                </a:solidFill>
                <a:latin typeface="+mn-lt"/>
              </a:defRPr>
            </a:lvl6pPr>
            <a:lvl7pPr marL="2516505" indent="-228600" algn="l" rtl="0" fontAlgn="base">
              <a:spcBef>
                <a:spcPct val="20000"/>
              </a:spcBef>
              <a:spcAft>
                <a:spcPct val="0"/>
              </a:spcAft>
              <a:buClr>
                <a:schemeClr val="accent1"/>
              </a:buClr>
              <a:buChar char="•"/>
              <a:defRPr sz="2000">
                <a:solidFill>
                  <a:schemeClr val="tx1"/>
                </a:solidFill>
                <a:latin typeface="+mn-lt"/>
              </a:defRPr>
            </a:lvl7pPr>
            <a:lvl8pPr marL="2973705" indent="-228600" algn="l" rtl="0" fontAlgn="base">
              <a:spcBef>
                <a:spcPct val="20000"/>
              </a:spcBef>
              <a:spcAft>
                <a:spcPct val="0"/>
              </a:spcAft>
              <a:buClr>
                <a:schemeClr val="accent1"/>
              </a:buClr>
              <a:buChar char="•"/>
              <a:defRPr sz="2000">
                <a:solidFill>
                  <a:schemeClr val="tx1"/>
                </a:solidFill>
                <a:latin typeface="+mn-lt"/>
              </a:defRPr>
            </a:lvl8pPr>
            <a:lvl9pPr marL="3430905" indent="-228600" algn="l" rtl="0" fontAlgn="base">
              <a:spcBef>
                <a:spcPct val="20000"/>
              </a:spcBef>
              <a:spcAft>
                <a:spcPct val="0"/>
              </a:spcAft>
              <a:buClr>
                <a:schemeClr val="accent1"/>
              </a:buClr>
              <a:buChar char="•"/>
              <a:defRPr sz="2000">
                <a:solidFill>
                  <a:schemeClr val="tx1"/>
                </a:solidFill>
                <a:latin typeface="+mn-lt"/>
              </a:defRPr>
            </a:lvl9pPr>
          </a:lstStyle>
          <a:p>
            <a:pPr lvl="1">
              <a:buNone/>
            </a:pPr>
            <a:endParaRPr lang="en-US" altLang="zh-CN" sz="1400" b="1" dirty="0"/>
          </a:p>
          <a:p>
            <a:pPr lvl="1">
              <a:buNone/>
            </a:pPr>
            <a:r>
              <a:rPr lang="en-US" altLang="zh-CN" sz="1400" b="1" dirty="0" err="1"/>
              <a:t>ipcs</a:t>
            </a:r>
            <a:endParaRPr lang="en-US" altLang="zh-CN" sz="1400" b="1" dirty="0"/>
          </a:p>
          <a:p>
            <a:pPr lvl="1">
              <a:buNone/>
            </a:pPr>
            <a:r>
              <a:rPr lang="en-US" altLang="zh-CN" sz="1400" dirty="0"/>
              <a:t>------ Shared Memory Segments --------</a:t>
            </a:r>
          </a:p>
          <a:p>
            <a:pPr lvl="1">
              <a:buNone/>
            </a:pPr>
            <a:r>
              <a:rPr lang="en-US" altLang="zh-CN" sz="1400" dirty="0"/>
              <a:t>key              </a:t>
            </a:r>
            <a:r>
              <a:rPr lang="en-US" altLang="zh-CN" sz="1400" dirty="0" err="1"/>
              <a:t>shmid</a:t>
            </a:r>
            <a:r>
              <a:rPr lang="en-US" altLang="zh-CN" sz="1400" dirty="0"/>
              <a:t>      owner      perms      bytes           </a:t>
            </a:r>
            <a:r>
              <a:rPr lang="en-US" altLang="zh-CN" sz="1400" dirty="0" err="1"/>
              <a:t>nattch</a:t>
            </a:r>
            <a:r>
              <a:rPr lang="en-US" altLang="zh-CN" sz="1400" dirty="0"/>
              <a:t>     status      </a:t>
            </a:r>
          </a:p>
          <a:p>
            <a:pPr lvl="1">
              <a:buNone/>
            </a:pPr>
            <a:r>
              <a:rPr lang="en-US" altLang="zh-CN" sz="1400" dirty="0"/>
              <a:t>0x52564801 458752     root       660        212004864     16                      </a:t>
            </a:r>
          </a:p>
          <a:p>
            <a:pPr lvl="1">
              <a:buNone/>
            </a:pPr>
            <a:r>
              <a:rPr lang="en-US" altLang="zh-CN" sz="1400" dirty="0"/>
              <a:t>0x52564802 491521     root       660        104857600     16                      </a:t>
            </a:r>
          </a:p>
          <a:p>
            <a:pPr lvl="1">
              <a:buNone/>
            </a:pPr>
            <a:r>
              <a:rPr lang="en-US" altLang="zh-CN" sz="1400" dirty="0"/>
              <a:t>0x52564803 524290     root       660        113287168     16                      </a:t>
            </a:r>
          </a:p>
          <a:p>
            <a:pPr lvl="1">
              <a:buNone/>
            </a:pPr>
            <a:r>
              <a:rPr lang="en-US" altLang="zh-CN" sz="1400" dirty="0"/>
              <a:t>0x52564804 557059     root       660        753848320     16 </a:t>
            </a:r>
            <a:endParaRPr lang="nl-NL" altLang="zh-CN" sz="1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solidFill>
            <a:schemeClr val="bg1">
              <a:lumMod val="95000"/>
            </a:schemeClr>
          </a:solidFill>
          <a:ln>
            <a:solidFill>
              <a:schemeClr val="tx1"/>
            </a:solidFill>
          </a:ln>
        </p:spPr>
        <p:txBody>
          <a:bodyPr>
            <a:normAutofit fontScale="90000" lnSpcReduction="10000"/>
          </a:bodyPr>
          <a:lstStyle/>
          <a:p>
            <a:pPr marL="342900" lvl="1" indent="0">
              <a:lnSpc>
                <a:spcPct val="170000"/>
              </a:lnSpc>
              <a:buNone/>
            </a:pPr>
            <a:r>
              <a:rPr lang="en-US" altLang="zh-CN" sz="1400" b="1" dirty="0"/>
              <a:t>onstat -d</a:t>
            </a:r>
          </a:p>
          <a:p>
            <a:pPr marL="342900" lvl="1" indent="0">
              <a:buNone/>
            </a:pPr>
            <a:r>
              <a:rPr lang="en-US" altLang="zh-CN" sz="1400" dirty="0" smtClean="0"/>
              <a:t>GBase Database Server </a:t>
            </a:r>
            <a:r>
              <a:rPr lang="en-US" altLang="zh-CN" sz="1400" dirty="0"/>
              <a:t>Version 12.10.FC4G1AEE -- On-Line -- Up 00:09:02 -- 1156248 Kbytes</a:t>
            </a:r>
          </a:p>
          <a:p>
            <a:pPr marL="342900" lvl="1" indent="0">
              <a:buNone/>
            </a:pPr>
            <a:endParaRPr lang="en-US" altLang="zh-CN" sz="1400" dirty="0"/>
          </a:p>
          <a:p>
            <a:pPr marL="342900" lvl="1" indent="0">
              <a:buNone/>
            </a:pPr>
            <a:r>
              <a:rPr lang="en-US" altLang="zh-CN" sz="1400" b="1" dirty="0" err="1"/>
              <a:t>Dbspaces</a:t>
            </a:r>
          </a:p>
          <a:p>
            <a:pPr marL="342900" lvl="1" indent="0">
              <a:buNone/>
            </a:pPr>
            <a:r>
              <a:rPr lang="en-US" altLang="zh-CN" sz="1400" dirty="0"/>
              <a:t>address          number   flags      </a:t>
            </a:r>
            <a:r>
              <a:rPr lang="en-US" altLang="zh-CN" sz="1400" dirty="0" err="1"/>
              <a:t>fchunk</a:t>
            </a:r>
            <a:r>
              <a:rPr lang="en-US" altLang="zh-CN" sz="1400" dirty="0"/>
              <a:t>   </a:t>
            </a:r>
            <a:r>
              <a:rPr lang="en-US" altLang="zh-CN" sz="1400" dirty="0" err="1"/>
              <a:t>nchunks</a:t>
            </a:r>
            <a:r>
              <a:rPr lang="en-US" altLang="zh-CN" sz="1400" dirty="0"/>
              <a:t>  </a:t>
            </a:r>
            <a:r>
              <a:rPr lang="en-US" altLang="zh-CN" sz="1400" dirty="0" err="1"/>
              <a:t>pgsize</a:t>
            </a:r>
            <a:r>
              <a:rPr lang="en-US" altLang="zh-CN" sz="1400" dirty="0"/>
              <a:t>   flags       owner       name</a:t>
            </a:r>
          </a:p>
          <a:p>
            <a:pPr marL="342900" lvl="1" indent="0">
              <a:buNone/>
            </a:pPr>
            <a:r>
              <a:rPr lang="en-US" altLang="zh-CN" sz="1400" dirty="0"/>
              <a:t>5118e028         1        0x70001    1            1              2048     N    BA    </a:t>
            </a:r>
            <a:r>
              <a:rPr lang="en-US" altLang="zh-CN" sz="1400" dirty="0" err="1" smtClean="0"/>
              <a:t>gbasedbt</a:t>
            </a:r>
            <a:r>
              <a:rPr lang="en-US" altLang="zh-CN" sz="1400" dirty="0" smtClean="0"/>
              <a:t>    </a:t>
            </a:r>
            <a:r>
              <a:rPr lang="en-US" altLang="zh-CN" sz="1400" dirty="0" err="1"/>
              <a:t>rootdbs</a:t>
            </a:r>
            <a:endParaRPr lang="en-US" altLang="zh-CN" sz="1400" dirty="0"/>
          </a:p>
          <a:p>
            <a:pPr marL="342900" lvl="1" indent="0">
              <a:buNone/>
            </a:pPr>
            <a:r>
              <a:rPr lang="en-US" altLang="zh-CN" sz="1400" dirty="0"/>
              <a:t>52489028         2        0x60001    2            1              </a:t>
            </a:r>
            <a:r>
              <a:rPr lang="en-US" altLang="zh-CN" sz="1400" dirty="0">
                <a:sym typeface="+mn-ea"/>
              </a:rPr>
              <a:t>2048 </a:t>
            </a:r>
            <a:r>
              <a:rPr lang="en-US" altLang="zh-CN" sz="1400" dirty="0"/>
              <a:t>    N  PBA    </a:t>
            </a:r>
            <a:r>
              <a:rPr lang="en-US" altLang="zh-CN" sz="1400" dirty="0" err="1" smtClean="0"/>
              <a:t>gbasedbt</a:t>
            </a:r>
            <a:r>
              <a:rPr lang="en-US" altLang="zh-CN" sz="1400" dirty="0" smtClean="0"/>
              <a:t>    </a:t>
            </a:r>
            <a:r>
              <a:rPr lang="en-US" altLang="zh-CN" sz="1400" dirty="0"/>
              <a:t>plogdbs</a:t>
            </a:r>
          </a:p>
          <a:p>
            <a:pPr marL="342900" lvl="1" indent="0">
              <a:buNone/>
            </a:pPr>
            <a:r>
              <a:rPr lang="en-US" altLang="zh-CN" sz="1400" dirty="0"/>
              <a:t>52489258         3        0x42001    3            1              </a:t>
            </a:r>
            <a:r>
              <a:rPr lang="en-US" altLang="zh-CN" sz="1400" dirty="0">
                <a:sym typeface="+mn-ea"/>
              </a:rPr>
              <a:t>2048  </a:t>
            </a:r>
            <a:r>
              <a:rPr lang="en-US" altLang="zh-CN" sz="1400" dirty="0"/>
              <a:t>   N    BA    </a:t>
            </a:r>
            <a:r>
              <a:rPr lang="en-US" altLang="zh-CN" sz="1400" dirty="0" err="1" smtClean="0"/>
              <a:t>gbasedbt</a:t>
            </a:r>
            <a:r>
              <a:rPr lang="en-US" altLang="zh-CN" sz="1400" dirty="0" smtClean="0"/>
              <a:t>    </a:t>
            </a:r>
            <a:r>
              <a:rPr lang="en-US" altLang="zh-CN" sz="1400" dirty="0" err="1">
                <a:sym typeface="+mn-ea"/>
              </a:rPr>
              <a:t>llogdbs</a:t>
            </a:r>
            <a:endParaRPr lang="en-US" altLang="zh-CN" sz="1400" dirty="0"/>
          </a:p>
          <a:p>
            <a:pPr marL="342900" lvl="1" indent="0">
              <a:buNone/>
            </a:pPr>
            <a:r>
              <a:rPr lang="en-US" altLang="zh-CN" sz="1400" dirty="0"/>
              <a:t>52489b18         7        0x70001    7            1              </a:t>
            </a:r>
            <a:r>
              <a:rPr lang="en-US" altLang="zh-CN" sz="1400" dirty="0">
                <a:sym typeface="+mn-ea"/>
              </a:rPr>
              <a:t>8192</a:t>
            </a:r>
            <a:r>
              <a:rPr lang="en-US" altLang="zh-CN" sz="1400" dirty="0"/>
              <a:t>     N    BA    </a:t>
            </a:r>
            <a:r>
              <a:rPr lang="en-US" altLang="zh-CN" sz="1400" dirty="0" err="1" smtClean="0"/>
              <a:t>gbasedbt</a:t>
            </a:r>
            <a:r>
              <a:rPr lang="en-US" altLang="zh-CN" sz="1400" dirty="0" smtClean="0"/>
              <a:t>    </a:t>
            </a:r>
            <a:r>
              <a:rPr lang="en-US" altLang="zh-CN" sz="1400" dirty="0" err="1"/>
              <a:t>datadbs</a:t>
            </a:r>
            <a:endParaRPr lang="en-US" altLang="zh-CN" sz="1400" dirty="0"/>
          </a:p>
          <a:p>
            <a:pPr marL="342900" lvl="1" indent="0">
              <a:buNone/>
            </a:pPr>
            <a:r>
              <a:rPr lang="en-US" altLang="zh-CN" sz="1400" dirty="0"/>
              <a:t>52489d48         8        0x60001    8            1              </a:t>
            </a:r>
            <a:r>
              <a:rPr lang="en-US" altLang="zh-CN" sz="1400" dirty="0">
                <a:sym typeface="+mn-ea"/>
              </a:rPr>
              <a:t>8192</a:t>
            </a:r>
            <a:r>
              <a:rPr lang="en-US" altLang="zh-CN" sz="1400" dirty="0"/>
              <a:t>     N    BA    </a:t>
            </a:r>
            <a:r>
              <a:rPr lang="en-US" altLang="zh-CN" sz="1400" dirty="0" err="1" smtClean="0"/>
              <a:t>gbasedbt</a:t>
            </a:r>
            <a:r>
              <a:rPr lang="en-US" altLang="zh-CN" sz="1400" dirty="0" smtClean="0"/>
              <a:t>    </a:t>
            </a:r>
            <a:r>
              <a:rPr lang="en-US" altLang="zh-CN" sz="1400" dirty="0" err="1"/>
              <a:t>tmpdbs</a:t>
            </a:r>
            <a:endParaRPr lang="en-US" altLang="zh-CN" sz="1400" dirty="0"/>
          </a:p>
          <a:p>
            <a:pPr marL="342900" lvl="1" indent="0">
              <a:buNone/>
            </a:pPr>
            <a:r>
              <a:rPr lang="en-US" altLang="zh-CN" sz="1400" dirty="0"/>
              <a:t>5248b028         9        0x68001    9            1              2048     N  SBA    </a:t>
            </a:r>
            <a:r>
              <a:rPr lang="en-US" altLang="zh-CN" sz="1400" dirty="0" err="1" smtClean="0"/>
              <a:t>gbasedbt</a:t>
            </a:r>
            <a:r>
              <a:rPr lang="en-US" altLang="zh-CN" sz="1400" dirty="0" smtClean="0"/>
              <a:t>    </a:t>
            </a:r>
            <a:r>
              <a:rPr lang="en-US" altLang="zh-CN" sz="1400" dirty="0"/>
              <a:t>sbspace</a:t>
            </a:r>
          </a:p>
          <a:p>
            <a:pPr marL="342900" lvl="1" indent="0">
              <a:buNone/>
            </a:pPr>
            <a:r>
              <a:rPr lang="en-US" altLang="zh-CN" sz="1400" dirty="0"/>
              <a:t> 6 active, 2047 maximum</a:t>
            </a:r>
          </a:p>
          <a:p>
            <a:pPr marL="342900" lvl="1" indent="0">
              <a:buNone/>
            </a:pPr>
            <a:r>
              <a:rPr lang="en-US" altLang="zh-CN" sz="1400" b="1" dirty="0"/>
              <a:t>Chunks</a:t>
            </a:r>
          </a:p>
          <a:p>
            <a:pPr marL="342900" lvl="1" indent="0">
              <a:buNone/>
            </a:pPr>
            <a:r>
              <a:rPr lang="en-US" altLang="zh-CN" sz="1400" dirty="0"/>
              <a:t>address          chunk/</a:t>
            </a:r>
            <a:r>
              <a:rPr lang="en-US" altLang="zh-CN" sz="1400" dirty="0" err="1"/>
              <a:t>dbs</a:t>
            </a:r>
            <a:r>
              <a:rPr lang="en-US" altLang="zh-CN" sz="1400" dirty="0"/>
              <a:t>     offset     size         free       </a:t>
            </a:r>
            <a:r>
              <a:rPr lang="en-US" altLang="zh-CN" sz="1400" dirty="0" err="1"/>
              <a:t>bpages</a:t>
            </a:r>
            <a:r>
              <a:rPr lang="en-US" altLang="zh-CN" sz="1400" dirty="0"/>
              <a:t>     flags       pathname</a:t>
            </a:r>
          </a:p>
          <a:p>
            <a:pPr marL="342900" lvl="1" indent="0">
              <a:buNone/>
            </a:pPr>
            <a:r>
              <a:rPr lang="en-US" altLang="zh-CN" sz="1400" dirty="0"/>
              <a:t>5118e258         1       1           0        150000    139340                    PO-B--    /data/</a:t>
            </a:r>
            <a:r>
              <a:rPr lang="en-US" altLang="zh-CN" sz="1400" dirty="0" err="1"/>
              <a:t>rootdbs</a:t>
            </a:r>
            <a:endParaRPr lang="en-US" altLang="zh-CN" sz="1400" dirty="0"/>
          </a:p>
          <a:p>
            <a:pPr marL="342900" lvl="1" indent="0">
              <a:buNone/>
            </a:pPr>
            <a:r>
              <a:rPr lang="en-US" altLang="zh-CN" sz="1400" dirty="0"/>
              <a:t>5248b258         2       2           0        524288    0                              PO-B--    /data/plogdbs</a:t>
            </a:r>
          </a:p>
          <a:p>
            <a:pPr marL="342900" lvl="1" indent="0">
              <a:buNone/>
            </a:pPr>
            <a:r>
              <a:rPr lang="en-US" altLang="zh-CN" sz="1400" dirty="0"/>
              <a:t>5248c028         3        3           0       524288    24235                      PO-B--    /data/llogdbs</a:t>
            </a:r>
          </a:p>
          <a:p>
            <a:pPr marL="342900" lvl="1" indent="0">
              <a:buNone/>
            </a:pPr>
            <a:r>
              <a:rPr lang="en-US" altLang="zh-CN" sz="1400" dirty="0"/>
              <a:t>52490028         7        7           0       655360    655307                    PO-B--    /data/data</a:t>
            </a:r>
            <a:r>
              <a:rPr lang="en-US" altLang="zh-CN" sz="1400" dirty="0" err="1"/>
              <a:t>dbs</a:t>
            </a:r>
            <a:endParaRPr lang="en-US" altLang="zh-CN" sz="1400" dirty="0"/>
          </a:p>
          <a:p>
            <a:pPr marL="342900" lvl="1" indent="0">
              <a:buNone/>
            </a:pPr>
            <a:r>
              <a:rPr lang="en-US" altLang="zh-CN" sz="1400" dirty="0"/>
              <a:t>52491028         8        8           0       131072    131019                    PO-B--    /data/tmp</a:t>
            </a:r>
            <a:r>
              <a:rPr lang="en-US" altLang="zh-CN" sz="1400" dirty="0" err="1"/>
              <a:t>dbs</a:t>
            </a:r>
            <a:endParaRPr lang="en-US" altLang="zh-CN" sz="1400" dirty="0"/>
          </a:p>
          <a:p>
            <a:pPr marL="342900" lvl="1" indent="0">
              <a:buNone/>
            </a:pPr>
            <a:r>
              <a:rPr lang="en-US" altLang="zh-CN" sz="1400" dirty="0"/>
              <a:t>52492028         9        9           0       524288     488925    488925   POSB--    /data/</a:t>
            </a:r>
            <a:r>
              <a:rPr lang="en-US" altLang="zh-CN" sz="1400" dirty="0" err="1"/>
              <a:t>sbspace</a:t>
            </a:r>
            <a:r>
              <a:rPr lang="en-US" altLang="zh-CN" sz="1400" dirty="0"/>
              <a:t> </a:t>
            </a:r>
          </a:p>
          <a:p>
            <a:pPr marL="342900" lvl="1" indent="0">
              <a:buNone/>
            </a:pPr>
            <a:r>
              <a:rPr lang="en-US" altLang="zh-CN" sz="1400" dirty="0"/>
              <a:t>Metadata 3469       2581       3469    6 active, 32766 maximum</a:t>
            </a:r>
          </a:p>
        </p:txBody>
      </p:sp>
      <p:sp>
        <p:nvSpPr>
          <p:cNvPr id="9" name="标题 1"/>
          <p:cNvSpPr>
            <a:spLocks noGrp="1"/>
          </p:cNvSpPr>
          <p:nvPr>
            <p:ph type="title"/>
          </p:nvPr>
        </p:nvSpPr>
        <p:spPr/>
        <p:txBody>
          <a:bodyPr/>
          <a:lstStyle/>
          <a:p>
            <a:r>
              <a:rPr lang="en-US" altLang="zh-CN" dirty="0" err="1"/>
              <a:t>GBase</a:t>
            </a:r>
            <a:r>
              <a:rPr lang="en-US" altLang="zh-CN" dirty="0"/>
              <a:t> 8s</a:t>
            </a:r>
            <a:r>
              <a:rPr kumimoji="1" lang="zh-CN" altLang="en-US" dirty="0"/>
              <a:t>初级管理</a:t>
            </a:r>
            <a:r>
              <a:rPr kumimoji="1" lang="en-US" altLang="zh-CN" dirty="0"/>
              <a:t> — </a:t>
            </a:r>
            <a:r>
              <a:rPr kumimoji="1" lang="zh-CN" altLang="en-US" dirty="0"/>
              <a:t>存储空间</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GBase</a:t>
            </a:r>
            <a:r>
              <a:rPr lang="en-US" altLang="zh-CN" dirty="0"/>
              <a:t> 8s</a:t>
            </a:r>
            <a:r>
              <a:rPr kumimoji="1" lang="zh-CN" altLang="en-US" dirty="0"/>
              <a:t>初级管理 </a:t>
            </a:r>
            <a:r>
              <a:rPr kumimoji="1" lang="en-US" altLang="zh-CN" dirty="0"/>
              <a:t>— </a:t>
            </a:r>
            <a:r>
              <a:rPr kumimoji="1" lang="zh-CN" altLang="en-US" dirty="0"/>
              <a:t>逻辑日志</a:t>
            </a:r>
          </a:p>
        </p:txBody>
      </p:sp>
      <p:sp>
        <p:nvSpPr>
          <p:cNvPr id="3" name="文本占位符 2"/>
          <p:cNvSpPr>
            <a:spLocks noGrp="1"/>
          </p:cNvSpPr>
          <p:nvPr>
            <p:ph type="body" sz="quarter" idx="10"/>
          </p:nvPr>
        </p:nvSpPr>
        <p:spPr>
          <a:xfrm>
            <a:off x="755650" y="1248410"/>
            <a:ext cx="10718800" cy="4949825"/>
          </a:xfrm>
          <a:solidFill>
            <a:schemeClr val="bg1">
              <a:lumMod val="95000"/>
            </a:schemeClr>
          </a:solidFill>
          <a:ln>
            <a:solidFill>
              <a:schemeClr val="tx1"/>
            </a:solidFill>
          </a:ln>
        </p:spPr>
        <p:txBody>
          <a:bodyPr>
            <a:noAutofit/>
          </a:bodyPr>
          <a:lstStyle/>
          <a:p>
            <a:pPr marL="0" indent="0">
              <a:lnSpc>
                <a:spcPct val="80000"/>
              </a:lnSpc>
              <a:spcAft>
                <a:spcPts val="0"/>
              </a:spcAft>
              <a:buNone/>
            </a:pPr>
            <a:r>
              <a:rPr kumimoji="1" lang="en-US" altLang="zh-CN" sz="1600" dirty="0"/>
              <a:t>      </a:t>
            </a:r>
            <a:r>
              <a:rPr kumimoji="1" lang="en-US" altLang="zh-CN" sz="1600" b="1" dirty="0"/>
              <a:t>onstat -l</a:t>
            </a:r>
          </a:p>
          <a:p>
            <a:pPr marL="342900" lvl="1" indent="0">
              <a:lnSpc>
                <a:spcPct val="80000"/>
              </a:lnSpc>
              <a:spcAft>
                <a:spcPts val="0"/>
              </a:spcAft>
              <a:buNone/>
            </a:pPr>
            <a:r>
              <a:rPr kumimoji="1" lang="en-US" altLang="zh-CN" sz="1200" dirty="0" smtClean="0"/>
              <a:t>GBase Database Server </a:t>
            </a:r>
            <a:r>
              <a:rPr kumimoji="1" lang="en-US" altLang="zh-CN" sz="1200" dirty="0"/>
              <a:t>Version 12.10.FC4G1AEE -- On-Line -- Up 00:10:57 -- 1156248 Kbytes</a:t>
            </a:r>
          </a:p>
          <a:p>
            <a:pPr marL="342900" lvl="1" indent="0">
              <a:lnSpc>
                <a:spcPct val="80000"/>
              </a:lnSpc>
              <a:spcAft>
                <a:spcPts val="0"/>
              </a:spcAft>
              <a:buNone/>
            </a:pPr>
            <a:endParaRPr kumimoji="1" lang="en-US" altLang="zh-CN" sz="1200" dirty="0"/>
          </a:p>
          <a:p>
            <a:pPr marL="342900" lvl="1" indent="0">
              <a:lnSpc>
                <a:spcPct val="80000"/>
              </a:lnSpc>
              <a:spcAft>
                <a:spcPts val="0"/>
              </a:spcAft>
              <a:buNone/>
            </a:pPr>
            <a:r>
              <a:rPr kumimoji="1" lang="en-US" altLang="zh-CN" sz="1200" dirty="0"/>
              <a:t>Physical Logging</a:t>
            </a:r>
          </a:p>
          <a:p>
            <a:pPr marL="342900" lvl="1" indent="0">
              <a:lnSpc>
                <a:spcPct val="80000"/>
              </a:lnSpc>
              <a:spcAft>
                <a:spcPts val="0"/>
              </a:spcAft>
              <a:buNone/>
            </a:pPr>
            <a:r>
              <a:rPr kumimoji="1" lang="en-US" altLang="zh-CN" sz="1200" dirty="0"/>
              <a:t>Buffer </a:t>
            </a:r>
            <a:r>
              <a:rPr kumimoji="1" lang="en-US" altLang="zh-CN" sz="1200" dirty="0" err="1"/>
              <a:t>bufused</a:t>
            </a:r>
            <a:r>
              <a:rPr kumimoji="1" lang="en-US" altLang="zh-CN" sz="1200" dirty="0"/>
              <a:t>  </a:t>
            </a:r>
            <a:r>
              <a:rPr kumimoji="1" lang="en-US" altLang="zh-CN" sz="1200" dirty="0" err="1"/>
              <a:t>bufsize</a:t>
            </a:r>
            <a:r>
              <a:rPr kumimoji="1" lang="en-US" altLang="zh-CN" sz="1200" dirty="0"/>
              <a:t>  </a:t>
            </a:r>
            <a:r>
              <a:rPr kumimoji="1" lang="en-US" altLang="zh-CN" sz="1200" dirty="0" err="1"/>
              <a:t>numpages</a:t>
            </a:r>
            <a:r>
              <a:rPr kumimoji="1" lang="en-US" altLang="zh-CN" sz="1200" dirty="0"/>
              <a:t>   </a:t>
            </a:r>
            <a:r>
              <a:rPr kumimoji="1" lang="en-US" altLang="zh-CN" sz="1200" dirty="0" err="1"/>
              <a:t>numwrits</a:t>
            </a:r>
            <a:r>
              <a:rPr kumimoji="1" lang="en-US" altLang="zh-CN" sz="1200" dirty="0"/>
              <a:t>   pages/</a:t>
            </a:r>
            <a:r>
              <a:rPr kumimoji="1" lang="en-US" altLang="zh-CN" sz="1200" dirty="0" err="1"/>
              <a:t>io</a:t>
            </a:r>
            <a:endParaRPr kumimoji="1" lang="en-US" altLang="zh-CN" sz="1200" dirty="0"/>
          </a:p>
          <a:p>
            <a:pPr marL="342900" lvl="1" indent="0">
              <a:lnSpc>
                <a:spcPct val="80000"/>
              </a:lnSpc>
              <a:spcAft>
                <a:spcPts val="0"/>
              </a:spcAft>
              <a:buNone/>
            </a:pPr>
            <a:r>
              <a:rPr kumimoji="1" lang="en-US" altLang="zh-CN" sz="1200" dirty="0"/>
              <a:t>  P-1    0             64          64                3               21.33</a:t>
            </a:r>
          </a:p>
          <a:p>
            <a:pPr marL="342900" lvl="1" indent="0">
              <a:lnSpc>
                <a:spcPct val="80000"/>
              </a:lnSpc>
              <a:spcAft>
                <a:spcPts val="0"/>
              </a:spcAft>
              <a:buNone/>
            </a:pPr>
            <a:r>
              <a:rPr kumimoji="1" lang="en-US" altLang="zh-CN" sz="1200" dirty="0"/>
              <a:t>      </a:t>
            </a:r>
            <a:r>
              <a:rPr kumimoji="1" lang="en-US" altLang="zh-CN" sz="1200" dirty="0" err="1"/>
              <a:t>phybegin</a:t>
            </a:r>
            <a:r>
              <a:rPr kumimoji="1" lang="en-US" altLang="zh-CN" sz="1200" dirty="0"/>
              <a:t>         </a:t>
            </a:r>
            <a:r>
              <a:rPr kumimoji="1" lang="en-US" altLang="zh-CN" sz="1200" dirty="0" err="1"/>
              <a:t>physize</a:t>
            </a:r>
            <a:r>
              <a:rPr kumimoji="1" lang="en-US" altLang="zh-CN" sz="1200" dirty="0"/>
              <a:t>    </a:t>
            </a:r>
            <a:r>
              <a:rPr kumimoji="1" lang="en-US" altLang="zh-CN" sz="1200" dirty="0" err="1"/>
              <a:t>phypos</a:t>
            </a:r>
            <a:r>
              <a:rPr kumimoji="1" lang="en-US" altLang="zh-CN" sz="1200" dirty="0"/>
              <a:t>     </a:t>
            </a:r>
            <a:r>
              <a:rPr kumimoji="1" lang="en-US" altLang="zh-CN" sz="1200" dirty="0" err="1"/>
              <a:t>phyused</a:t>
            </a:r>
            <a:r>
              <a:rPr kumimoji="1" lang="en-US" altLang="zh-CN" sz="1200" dirty="0"/>
              <a:t>    %used   </a:t>
            </a:r>
          </a:p>
          <a:p>
            <a:pPr marL="342900" lvl="1" indent="0">
              <a:lnSpc>
                <a:spcPct val="80000"/>
              </a:lnSpc>
              <a:spcAft>
                <a:spcPts val="0"/>
              </a:spcAft>
              <a:buNone/>
            </a:pPr>
            <a:r>
              <a:rPr kumimoji="1" lang="en-US" altLang="zh-CN" sz="1200" dirty="0"/>
              <a:t>      7:53                  358200     114            0               0.00    </a:t>
            </a:r>
          </a:p>
          <a:p>
            <a:pPr marL="342900" lvl="1" indent="0">
              <a:lnSpc>
                <a:spcPct val="80000"/>
              </a:lnSpc>
              <a:spcAft>
                <a:spcPts val="0"/>
              </a:spcAft>
              <a:buNone/>
            </a:pPr>
            <a:endParaRPr kumimoji="1" lang="en-US" altLang="zh-CN" sz="1200" dirty="0"/>
          </a:p>
          <a:p>
            <a:pPr marL="342900" lvl="1" indent="0">
              <a:lnSpc>
                <a:spcPct val="80000"/>
              </a:lnSpc>
              <a:spcAft>
                <a:spcPts val="0"/>
              </a:spcAft>
              <a:buNone/>
            </a:pPr>
            <a:r>
              <a:rPr kumimoji="1" lang="en-US" altLang="zh-CN" sz="1200" dirty="0"/>
              <a:t>Logical Logging</a:t>
            </a:r>
          </a:p>
          <a:p>
            <a:pPr marL="342900" lvl="1" indent="0">
              <a:lnSpc>
                <a:spcPct val="80000"/>
              </a:lnSpc>
              <a:spcAft>
                <a:spcPts val="0"/>
              </a:spcAft>
              <a:buNone/>
            </a:pPr>
            <a:r>
              <a:rPr kumimoji="1" lang="en-US" altLang="zh-CN" sz="1200" dirty="0"/>
              <a:t>Buffer </a:t>
            </a:r>
            <a:r>
              <a:rPr kumimoji="1" lang="en-US" altLang="zh-CN" sz="1200" dirty="0" err="1"/>
              <a:t>bufused</a:t>
            </a:r>
            <a:r>
              <a:rPr kumimoji="1" lang="en-US" altLang="zh-CN" sz="1200" dirty="0"/>
              <a:t>  </a:t>
            </a:r>
            <a:r>
              <a:rPr kumimoji="1" lang="en-US" altLang="zh-CN" sz="1200" dirty="0" err="1"/>
              <a:t>bufsize</a:t>
            </a:r>
            <a:r>
              <a:rPr kumimoji="1" lang="en-US" altLang="zh-CN" sz="1200" dirty="0"/>
              <a:t>  </a:t>
            </a:r>
            <a:r>
              <a:rPr kumimoji="1" lang="en-US" altLang="zh-CN" sz="1200" dirty="0" err="1"/>
              <a:t>numrecs</a:t>
            </a:r>
            <a:r>
              <a:rPr kumimoji="1" lang="en-US" altLang="zh-CN" sz="1200" dirty="0"/>
              <a:t>    </a:t>
            </a:r>
            <a:r>
              <a:rPr kumimoji="1" lang="en-US" altLang="zh-CN" sz="1200" dirty="0" err="1"/>
              <a:t>numpages</a:t>
            </a:r>
            <a:r>
              <a:rPr kumimoji="1" lang="en-US" altLang="zh-CN" sz="1200" dirty="0"/>
              <a:t>   </a:t>
            </a:r>
            <a:r>
              <a:rPr kumimoji="1" lang="en-US" altLang="zh-CN" sz="1200" dirty="0" err="1"/>
              <a:t>numwrits</a:t>
            </a:r>
            <a:r>
              <a:rPr kumimoji="1" lang="en-US" altLang="zh-CN" sz="1200" dirty="0"/>
              <a:t>   recs/pages pages/</a:t>
            </a:r>
            <a:r>
              <a:rPr kumimoji="1" lang="en-US" altLang="zh-CN" sz="1200" dirty="0" err="1"/>
              <a:t>io</a:t>
            </a:r>
            <a:endParaRPr kumimoji="1" lang="en-US" altLang="zh-CN" sz="1200" dirty="0"/>
          </a:p>
          <a:p>
            <a:pPr marL="342900" lvl="1" indent="0">
              <a:lnSpc>
                <a:spcPct val="80000"/>
              </a:lnSpc>
              <a:spcAft>
                <a:spcPts val="0"/>
              </a:spcAft>
              <a:buNone/>
            </a:pPr>
            <a:r>
              <a:rPr kumimoji="1" lang="en-US" altLang="zh-CN" sz="1200" dirty="0"/>
              <a:t>  L-2    0              32         21655        1669            112              13.0           14.9    </a:t>
            </a:r>
          </a:p>
          <a:p>
            <a:pPr marL="342900" lvl="1" indent="0">
              <a:lnSpc>
                <a:spcPct val="80000"/>
              </a:lnSpc>
              <a:spcAft>
                <a:spcPts val="0"/>
              </a:spcAft>
              <a:buNone/>
            </a:pPr>
            <a:r>
              <a:rPr kumimoji="1" lang="en-US" altLang="zh-CN" sz="1200" dirty="0"/>
              <a:t>        Subsystem    </a:t>
            </a:r>
            <a:r>
              <a:rPr kumimoji="1" lang="en-US" altLang="zh-CN" sz="1200" dirty="0" err="1"/>
              <a:t>numrecs</a:t>
            </a:r>
            <a:r>
              <a:rPr kumimoji="1" lang="en-US" altLang="zh-CN" sz="1200" dirty="0"/>
              <a:t>    Log Space used</a:t>
            </a:r>
          </a:p>
          <a:p>
            <a:pPr marL="342900" lvl="1" indent="0">
              <a:lnSpc>
                <a:spcPct val="80000"/>
              </a:lnSpc>
              <a:spcAft>
                <a:spcPts val="0"/>
              </a:spcAft>
              <a:buNone/>
            </a:pPr>
            <a:r>
              <a:rPr kumimoji="1" lang="en-US" altLang="zh-CN" sz="1200" dirty="0"/>
              <a:t>        OLDRSAM      21615        3264284       </a:t>
            </a:r>
          </a:p>
          <a:p>
            <a:pPr marL="342900" lvl="1" indent="0">
              <a:lnSpc>
                <a:spcPct val="80000"/>
              </a:lnSpc>
              <a:spcAft>
                <a:spcPts val="0"/>
              </a:spcAft>
              <a:buNone/>
            </a:pPr>
            <a:r>
              <a:rPr kumimoji="1" lang="en-US" altLang="zh-CN" sz="1200" dirty="0"/>
              <a:t>         HA                 5                 220           </a:t>
            </a:r>
          </a:p>
          <a:p>
            <a:pPr marL="342900" lvl="1" indent="0">
              <a:lnSpc>
                <a:spcPct val="80000"/>
              </a:lnSpc>
              <a:spcAft>
                <a:spcPts val="0"/>
              </a:spcAft>
              <a:buNone/>
            </a:pPr>
            <a:r>
              <a:rPr kumimoji="1" lang="en-US" altLang="zh-CN" sz="1200" dirty="0"/>
              <a:t>        DDL                35               12180         </a:t>
            </a:r>
          </a:p>
          <a:p>
            <a:pPr marL="342900" lvl="1" indent="0">
              <a:lnSpc>
                <a:spcPct val="80000"/>
              </a:lnSpc>
              <a:spcAft>
                <a:spcPts val="0"/>
              </a:spcAft>
              <a:buNone/>
            </a:pPr>
            <a:endParaRPr kumimoji="1" lang="en-US" altLang="zh-CN" sz="1200" dirty="0"/>
          </a:p>
          <a:p>
            <a:pPr marL="342900" lvl="1" indent="0">
              <a:lnSpc>
                <a:spcPct val="80000"/>
              </a:lnSpc>
              <a:spcAft>
                <a:spcPts val="0"/>
              </a:spcAft>
              <a:buNone/>
            </a:pPr>
            <a:r>
              <a:rPr kumimoji="1" lang="en-US" altLang="zh-CN" sz="1200" dirty="0"/>
              <a:t>address          number   flags        </a:t>
            </a:r>
            <a:r>
              <a:rPr kumimoji="1" lang="en-US" altLang="zh-CN" sz="1200" dirty="0" err="1"/>
              <a:t>uniqid</a:t>
            </a:r>
            <a:r>
              <a:rPr kumimoji="1" lang="en-US" altLang="zh-CN" sz="1200" dirty="0"/>
              <a:t>   begin                size     used    %used</a:t>
            </a:r>
          </a:p>
          <a:p>
            <a:pPr marL="342900" lvl="1" indent="0">
              <a:lnSpc>
                <a:spcPct val="80000"/>
              </a:lnSpc>
              <a:spcAft>
                <a:spcPts val="0"/>
              </a:spcAft>
              <a:buNone/>
            </a:pPr>
            <a:r>
              <a:rPr kumimoji="1" lang="en-US" altLang="zh-CN" sz="1200" dirty="0"/>
              <a:t>5131ff88         7             U-B----     7          8:53                   2560        1     0.04</a:t>
            </a:r>
          </a:p>
          <a:p>
            <a:pPr marL="342900" lvl="1" indent="0">
              <a:lnSpc>
                <a:spcPct val="80000"/>
              </a:lnSpc>
              <a:spcAft>
                <a:spcPts val="0"/>
              </a:spcAft>
              <a:buNone/>
            </a:pPr>
            <a:r>
              <a:rPr kumimoji="1" lang="en-US" altLang="zh-CN" sz="1200" dirty="0"/>
              <a:t>52375970       8             U-B----     8          8:2613               2560        1     0.04</a:t>
            </a:r>
          </a:p>
          <a:p>
            <a:pPr marL="342900" lvl="1" indent="0">
              <a:lnSpc>
                <a:spcPct val="80000"/>
              </a:lnSpc>
              <a:spcAft>
                <a:spcPts val="0"/>
              </a:spcAft>
              <a:buNone/>
            </a:pPr>
            <a:r>
              <a:rPr kumimoji="1" lang="en-US" altLang="zh-CN" sz="1200" dirty="0"/>
              <a:t>523759d8       9             U-B----     9          8:5173               2560        1     0.04</a:t>
            </a:r>
          </a:p>
          <a:p>
            <a:pPr marL="342900" lvl="1" indent="0">
              <a:lnSpc>
                <a:spcPct val="80000"/>
              </a:lnSpc>
              <a:spcAft>
                <a:spcPts val="0"/>
              </a:spcAft>
              <a:buNone/>
            </a:pPr>
            <a:r>
              <a:rPr kumimoji="1" lang="en-US" altLang="zh-CN" sz="1200" dirty="0"/>
              <a:t>52375a40       10           U-B----     10        8:7733               2560       40     1.56</a:t>
            </a:r>
          </a:p>
          <a:p>
            <a:pPr marL="342900" lvl="1" indent="0">
              <a:lnSpc>
                <a:spcPct val="80000"/>
              </a:lnSpc>
              <a:spcAft>
                <a:spcPts val="0"/>
              </a:spcAft>
              <a:buNone/>
            </a:pPr>
            <a:r>
              <a:rPr kumimoji="1" lang="en-US" altLang="zh-CN" sz="1200" dirty="0"/>
              <a:t>52375aa8       11           U---C-L     11        8:10293             2560     1676   65.47</a:t>
            </a:r>
            <a:endParaRPr kumimoji="1" lang="zh-CN" altLang="en-US"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目录</a:t>
            </a:r>
            <a:endParaRPr lang="zh-CN" altLang="en-US" dirty="0"/>
          </a:p>
        </p:txBody>
      </p:sp>
      <p:sp>
        <p:nvSpPr>
          <p:cNvPr id="4" name="矩形 3"/>
          <p:cNvSpPr/>
          <p:nvPr/>
        </p:nvSpPr>
        <p:spPr bwMode="auto">
          <a:xfrm>
            <a:off x="3339148" y="1960880"/>
            <a:ext cx="7223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5" name="矩形 4"/>
          <p:cNvSpPr/>
          <p:nvPr/>
        </p:nvSpPr>
        <p:spPr bwMode="auto">
          <a:xfrm>
            <a:off x="4202748" y="1960880"/>
            <a:ext cx="4570412" cy="66294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6" name="矩形 5"/>
          <p:cNvSpPr/>
          <p:nvPr/>
        </p:nvSpPr>
        <p:spPr bwMode="auto">
          <a:xfrm>
            <a:off x="3339148" y="25781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7" name="矩形 6"/>
          <p:cNvSpPr/>
          <p:nvPr/>
        </p:nvSpPr>
        <p:spPr bwMode="auto">
          <a:xfrm>
            <a:off x="4202748" y="25781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8" name="文本框 3"/>
          <p:cNvSpPr txBox="1">
            <a:spLocks noChangeArrowheads="1"/>
          </p:cNvSpPr>
          <p:nvPr/>
        </p:nvSpPr>
        <p:spPr bwMode="auto">
          <a:xfrm>
            <a:off x="3470385" y="207324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一</a:t>
            </a:r>
          </a:p>
        </p:txBody>
      </p:sp>
      <p:sp>
        <p:nvSpPr>
          <p:cNvPr id="9" name="矩形 8"/>
          <p:cNvSpPr/>
          <p:nvPr/>
        </p:nvSpPr>
        <p:spPr bwMode="auto">
          <a:xfrm>
            <a:off x="3339148" y="2854960"/>
            <a:ext cx="7223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0" name="矩形 9"/>
          <p:cNvSpPr/>
          <p:nvPr/>
        </p:nvSpPr>
        <p:spPr bwMode="auto">
          <a:xfrm>
            <a:off x="4202748" y="2854960"/>
            <a:ext cx="4570412" cy="664210"/>
          </a:xfrm>
          <a:prstGeom prst="rect">
            <a:avLst/>
          </a:prstGeom>
          <a:solidFill>
            <a:srgbClr val="DE12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1" name="矩形 10"/>
          <p:cNvSpPr/>
          <p:nvPr/>
        </p:nvSpPr>
        <p:spPr bwMode="auto">
          <a:xfrm>
            <a:off x="3339148" y="3473450"/>
            <a:ext cx="7223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2" name="矩形 11"/>
          <p:cNvSpPr/>
          <p:nvPr/>
        </p:nvSpPr>
        <p:spPr bwMode="auto">
          <a:xfrm>
            <a:off x="4202748" y="3473450"/>
            <a:ext cx="4570412" cy="4571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3" name="文本框 48"/>
          <p:cNvSpPr txBox="1">
            <a:spLocks noChangeArrowheads="1"/>
          </p:cNvSpPr>
          <p:nvPr/>
        </p:nvSpPr>
        <p:spPr bwMode="auto">
          <a:xfrm>
            <a:off x="3470385" y="2968595"/>
            <a:ext cx="441146" cy="400110"/>
          </a:xfrm>
          <a:prstGeom prst="rect">
            <a:avLst/>
          </a:prstGeom>
          <a:noFill/>
          <a:ln w="9525">
            <a:noFill/>
            <a:miter lim="800000"/>
          </a:ln>
        </p:spPr>
        <p:txBody>
          <a:bodyPr wrap="none">
            <a:spAutoFit/>
          </a:bodyPr>
          <a:lstStyle/>
          <a:p>
            <a:r>
              <a:rPr lang="zh-CN" altLang="en-US" sz="2000" b="1">
                <a:solidFill>
                  <a:schemeClr val="bg1"/>
                </a:solidFill>
                <a:latin typeface="微软雅黑" pitchFamily="34" charset="-122"/>
                <a:ea typeface="微软雅黑" pitchFamily="34" charset="-122"/>
              </a:rPr>
              <a:t>二</a:t>
            </a:r>
          </a:p>
        </p:txBody>
      </p:sp>
      <p:sp>
        <p:nvSpPr>
          <p:cNvPr id="14" name="矩形 13"/>
          <p:cNvSpPr/>
          <p:nvPr/>
        </p:nvSpPr>
        <p:spPr bwMode="auto">
          <a:xfrm>
            <a:off x="3339148" y="3749040"/>
            <a:ext cx="7223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5" name="矩形 14"/>
          <p:cNvSpPr/>
          <p:nvPr/>
        </p:nvSpPr>
        <p:spPr bwMode="auto">
          <a:xfrm>
            <a:off x="4202748" y="3749040"/>
            <a:ext cx="4570412" cy="66548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6" name="矩形 15"/>
          <p:cNvSpPr/>
          <p:nvPr/>
        </p:nvSpPr>
        <p:spPr bwMode="auto">
          <a:xfrm>
            <a:off x="3339148" y="4368800"/>
            <a:ext cx="7223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7" name="矩形 16"/>
          <p:cNvSpPr/>
          <p:nvPr/>
        </p:nvSpPr>
        <p:spPr bwMode="auto">
          <a:xfrm>
            <a:off x="4202748" y="4368800"/>
            <a:ext cx="4570412" cy="45719"/>
          </a:xfrm>
          <a:prstGeom prst="rect">
            <a:avLst/>
          </a:prstGeom>
          <a:solidFill>
            <a:srgbClr val="5A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a:p>
        </p:txBody>
      </p:sp>
      <p:sp>
        <p:nvSpPr>
          <p:cNvPr id="18" name="文本框 54"/>
          <p:cNvSpPr txBox="1">
            <a:spLocks noChangeArrowheads="1"/>
          </p:cNvSpPr>
          <p:nvPr/>
        </p:nvSpPr>
        <p:spPr bwMode="auto">
          <a:xfrm>
            <a:off x="3470385" y="3863945"/>
            <a:ext cx="441146" cy="400110"/>
          </a:xfrm>
          <a:prstGeom prst="rect">
            <a:avLst/>
          </a:prstGeom>
          <a:noFill/>
          <a:ln w="9525">
            <a:noFill/>
            <a:miter lim="800000"/>
          </a:ln>
        </p:spPr>
        <p:txBody>
          <a:bodyPr wrap="none">
            <a:spAutoFit/>
          </a:bodyPr>
          <a:lstStyle/>
          <a:p>
            <a:r>
              <a:rPr lang="zh-CN" altLang="en-US" sz="2000" b="1" dirty="0">
                <a:solidFill>
                  <a:schemeClr val="bg1"/>
                </a:solidFill>
                <a:latin typeface="微软雅黑" pitchFamily="34" charset="-122"/>
                <a:ea typeface="微软雅黑" pitchFamily="34" charset="-122"/>
              </a:rPr>
              <a:t>三</a:t>
            </a:r>
          </a:p>
        </p:txBody>
      </p:sp>
      <p:sp>
        <p:nvSpPr>
          <p:cNvPr id="24" name="文本框 55"/>
          <p:cNvSpPr txBox="1">
            <a:spLocks noChangeArrowheads="1"/>
          </p:cNvSpPr>
          <p:nvPr/>
        </p:nvSpPr>
        <p:spPr bwMode="auto">
          <a:xfrm>
            <a:off x="4378960" y="2080394"/>
            <a:ext cx="4236720" cy="417830"/>
          </a:xfrm>
          <a:prstGeom prst="rect">
            <a:avLst/>
          </a:prstGeom>
          <a:noFill/>
          <a:ln w="9525">
            <a:noFill/>
            <a:miter lim="800000"/>
          </a:ln>
        </p:spPr>
        <p:txBody>
          <a:bodyPr wrap="square">
            <a:spAutoFit/>
          </a:bodyPr>
          <a:lstStyle/>
          <a:p>
            <a:pPr algn="ctr"/>
            <a:r>
              <a:rPr lang="en-US" altLang="zh-CN" sz="2000" kern="0" dirty="0" err="1">
                <a:solidFill>
                  <a:schemeClr val="bg1"/>
                </a:solidFill>
                <a:latin typeface="微软雅黑" pitchFamily="34" charset="-122"/>
                <a:ea typeface="微软雅黑" pitchFamily="34" charset="-122"/>
                <a:sym typeface="+mn-ea"/>
              </a:rPr>
              <a:t>GBase</a:t>
            </a:r>
            <a:r>
              <a:rPr lang="en-US" altLang="zh-CN" sz="2000" kern="0" dirty="0">
                <a:solidFill>
                  <a:schemeClr val="bg1"/>
                </a:solidFill>
                <a:latin typeface="微软雅黑" pitchFamily="34" charset="-122"/>
                <a:ea typeface="微软雅黑" pitchFamily="34" charset="-122"/>
                <a:sym typeface="+mn-ea"/>
              </a:rPr>
              <a:t> 8s</a:t>
            </a:r>
            <a:r>
              <a:rPr lang="zh-CN" altLang="en-US" sz="2000" kern="0" dirty="0">
                <a:solidFill>
                  <a:schemeClr val="bg1"/>
                </a:solidFill>
                <a:latin typeface="微软雅黑" pitchFamily="34" charset="-122"/>
                <a:ea typeface="微软雅黑" pitchFamily="34" charset="-122"/>
                <a:sym typeface="+mn-ea"/>
              </a:rPr>
              <a:t>初级管理          </a:t>
            </a:r>
            <a:endParaRPr lang="zh-CN" altLang="en-US" sz="2000" spc="200" dirty="0">
              <a:solidFill>
                <a:schemeClr val="bg1"/>
              </a:solidFill>
              <a:latin typeface="微软雅黑" pitchFamily="34" charset="-122"/>
              <a:ea typeface="微软雅黑" pitchFamily="34" charset="-122"/>
            </a:endParaRPr>
          </a:p>
        </p:txBody>
      </p:sp>
      <p:sp>
        <p:nvSpPr>
          <p:cNvPr id="25" name="文本框 55"/>
          <p:cNvSpPr txBox="1">
            <a:spLocks noChangeArrowheads="1"/>
          </p:cNvSpPr>
          <p:nvPr/>
        </p:nvSpPr>
        <p:spPr bwMode="auto">
          <a:xfrm>
            <a:off x="4378960" y="2965584"/>
            <a:ext cx="4236720" cy="417830"/>
          </a:xfrm>
          <a:prstGeom prst="rect">
            <a:avLst/>
          </a:prstGeom>
          <a:noFill/>
          <a:ln w="9525">
            <a:noFill/>
            <a:miter lim="800000"/>
          </a:ln>
        </p:spPr>
        <p:txBody>
          <a:bodyPr wrap="square">
            <a:spAutoFit/>
          </a:bodyPr>
          <a:lstStyle/>
          <a:p>
            <a:pPr marL="0" lvl="0" algn="ctr">
              <a:spcBef>
                <a:spcPct val="20000"/>
              </a:spcBef>
              <a:buClr>
                <a:srgbClr val="FD0000"/>
              </a:buClr>
              <a:defRPr/>
            </a:pP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a:t>
            </a:r>
            <a:endParaRPr lang="zh-CN" altLang="en-US" sz="2000" spc="200" dirty="0">
              <a:solidFill>
                <a:schemeClr val="bg1"/>
              </a:solidFill>
              <a:latin typeface="微软雅黑" pitchFamily="34" charset="-122"/>
              <a:ea typeface="微软雅黑" pitchFamily="34" charset="-122"/>
            </a:endParaRPr>
          </a:p>
        </p:txBody>
      </p:sp>
      <p:sp>
        <p:nvSpPr>
          <p:cNvPr id="26" name="文本框 55"/>
          <p:cNvSpPr txBox="1">
            <a:spLocks noChangeArrowheads="1"/>
          </p:cNvSpPr>
          <p:nvPr/>
        </p:nvSpPr>
        <p:spPr bwMode="auto">
          <a:xfrm>
            <a:off x="4378960" y="3871208"/>
            <a:ext cx="4236720" cy="417830"/>
          </a:xfrm>
          <a:prstGeom prst="rect">
            <a:avLst/>
          </a:prstGeom>
          <a:noFill/>
          <a:ln w="9525">
            <a:noFill/>
            <a:miter lim="800000"/>
          </a:ln>
        </p:spPr>
        <p:txBody>
          <a:bodyPr wrap="square">
            <a:spAutoFit/>
          </a:bodyPr>
          <a:lstStyle/>
          <a:p>
            <a:pPr algn="ctr"/>
            <a:r>
              <a:rPr lang="en-US" altLang="zh-CN" sz="2000" kern="0" dirty="0">
                <a:solidFill>
                  <a:schemeClr val="bg1"/>
                </a:solidFill>
                <a:latin typeface="微软雅黑" pitchFamily="34" charset="-122"/>
                <a:ea typeface="微软雅黑" pitchFamily="34" charset="-122"/>
                <a:sym typeface="+mn-ea"/>
              </a:rPr>
              <a:t>GBase 8s</a:t>
            </a:r>
            <a:r>
              <a:rPr lang="zh-CN" altLang="en-US" sz="2000" kern="0" dirty="0">
                <a:solidFill>
                  <a:schemeClr val="bg1"/>
                </a:solidFill>
                <a:latin typeface="微软雅黑" pitchFamily="34" charset="-122"/>
                <a:ea typeface="微软雅黑" pitchFamily="34" charset="-122"/>
                <a:sym typeface="+mn-ea"/>
              </a:rPr>
              <a:t>操作模式的更改</a:t>
            </a:r>
            <a:endParaRPr lang="zh-CN" altLang="en-US" sz="2000" spc="200" dirty="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w="9525">
          <a:noFill/>
          <a:miter lim="800000"/>
        </a:ln>
      </a:spPr>
      <a:bodyPr anchor="b"/>
      <a:lstStyle>
        <a:defPPr algn="ctr">
          <a:spcBef>
            <a:spcPct val="20000"/>
          </a:spcBef>
          <a:buClr>
            <a:schemeClr val="hlink"/>
          </a:buClr>
          <a:buFont typeface="Wingdings" pitchFamily="2" charset="2"/>
          <a:buNone/>
          <a:defRPr sz="3200" b="1" kern="0" dirty="0" smtClean="0">
            <a:solidFill>
              <a:srgbClr val="C00000"/>
            </a:solidFill>
            <a:latin typeface="微软雅黑" pitchFamily="34" charset="-122"/>
            <a:ea typeface="微软雅黑" pitchFamily="34" charset="-122"/>
            <a:cs typeface="+mj-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1117</Words>
  <Application>Microsoft Office PowerPoint</Application>
  <PresentationFormat>宽屏</PresentationFormat>
  <Paragraphs>220</Paragraphs>
  <Slides>18</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微软雅黑</vt:lpstr>
      <vt:lpstr>Calibri</vt:lpstr>
      <vt:lpstr>Verdana</vt:lpstr>
      <vt:lpstr>Wingdings</vt:lpstr>
      <vt:lpstr>Times New Roman</vt:lpstr>
      <vt:lpstr>Arial</vt:lpstr>
      <vt:lpstr>宋体</vt:lpstr>
      <vt:lpstr>Calibri Light</vt:lpstr>
      <vt:lpstr>Office 主题</vt:lpstr>
      <vt:lpstr>GBase 8s 数据库基本管理和操作模式</vt:lpstr>
      <vt:lpstr>目标</vt:lpstr>
      <vt:lpstr>目录</vt:lpstr>
      <vt:lpstr>GBase 8s初级管理</vt:lpstr>
      <vt:lpstr>GBase 8s初级管理 — 进程</vt:lpstr>
      <vt:lpstr>GBase 8s初级管理 — 内存</vt:lpstr>
      <vt:lpstr>GBase 8s初级管理 — 存储空间</vt:lpstr>
      <vt:lpstr>GBase 8s初级管理 — 逻辑日志</vt:lpstr>
      <vt:lpstr>目录</vt:lpstr>
      <vt:lpstr>GBase 8s操作模式 </vt:lpstr>
      <vt:lpstr>主要操作模式</vt:lpstr>
      <vt:lpstr>过渡模式</vt:lpstr>
      <vt:lpstr>目录</vt:lpstr>
      <vt:lpstr>查看服务器的操作模式</vt:lpstr>
      <vt:lpstr>进入在线模式状态转换图</vt:lpstr>
      <vt:lpstr>离开在线模式状态转换图</vt:lpstr>
      <vt:lpstr>结论</vt:lpstr>
      <vt:lpstr>Thank you !</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Gbase Market</dc:creator>
  <cp:lastModifiedBy>David.Cui</cp:lastModifiedBy>
  <cp:revision>997</cp:revision>
  <dcterms:created xsi:type="dcterms:W3CDTF">2013-08-14T15:08:00Z</dcterms:created>
  <dcterms:modified xsi:type="dcterms:W3CDTF">2020-02-21T07:18:59Z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2052-10.1.0.5597</vt:lpwstr>
  </property>
</Properties>
</file>